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88D-4256-4BC8-A7C8-7B5F999DC1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B1A5-4AA5-4F6C-A5FF-8961B52E1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88D-4256-4BC8-A7C8-7B5F999DC1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B1A5-4AA5-4F6C-A5FF-8961B52E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88D-4256-4BC8-A7C8-7B5F999DC1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B1A5-4AA5-4F6C-A5FF-8961B52E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88D-4256-4BC8-A7C8-7B5F999DC1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B1A5-4AA5-4F6C-A5FF-8961B52E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88D-4256-4BC8-A7C8-7B5F999DC1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ACB1A5-4AA5-4F6C-A5FF-8961B52E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88D-4256-4BC8-A7C8-7B5F999DC1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B1A5-4AA5-4F6C-A5FF-8961B52E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88D-4256-4BC8-A7C8-7B5F999DC1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B1A5-4AA5-4F6C-A5FF-8961B52E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88D-4256-4BC8-A7C8-7B5F999DC1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B1A5-4AA5-4F6C-A5FF-8961B52E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88D-4256-4BC8-A7C8-7B5F999DC1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B1A5-4AA5-4F6C-A5FF-8961B52E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88D-4256-4BC8-A7C8-7B5F999DC1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B1A5-4AA5-4F6C-A5FF-8961B52E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88D-4256-4BC8-A7C8-7B5F999DC1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B1A5-4AA5-4F6C-A5FF-8961B52E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84288D-4256-4BC8-A7C8-7B5F999DC1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ACB1A5-4AA5-4F6C-A5FF-8961B52E1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4.wav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tx1"/>
                </a:solidFill>
              </a:rPr>
              <a:t>LEONARDO THE ARTIST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3657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ALBERTO </a:t>
            </a:r>
            <a:endParaRPr lang="en-US" sz="2400" dirty="0"/>
          </a:p>
        </p:txBody>
      </p:sp>
      <p:pic>
        <p:nvPicPr>
          <p:cNvPr id="1026" name="Picture 2" descr="C:\Documents and Settings\enriqueza1\Local Settings\Temporary Internet Files\Content.IE5\OCAVNTBR\MC90043362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352800"/>
            <a:ext cx="2590800" cy="31217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 loop="1"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T</a:t>
            </a:r>
            <a:r>
              <a:rPr lang="en-US" sz="7200" dirty="0" smtClean="0">
                <a:solidFill>
                  <a:srgbClr val="0070C0"/>
                </a:solidFill>
              </a:rPr>
              <a:t>h</a:t>
            </a:r>
            <a:r>
              <a:rPr lang="en-US" sz="7200" dirty="0" smtClean="0">
                <a:solidFill>
                  <a:srgbClr val="FF0000"/>
                </a:solidFill>
              </a:rPr>
              <a:t>e </a:t>
            </a:r>
            <a:r>
              <a:rPr lang="en-US" sz="7200" dirty="0" smtClean="0">
                <a:solidFill>
                  <a:srgbClr val="0070C0"/>
                </a:solidFill>
              </a:rPr>
              <a:t>M</a:t>
            </a:r>
            <a:r>
              <a:rPr lang="en-US" sz="7200" dirty="0" smtClean="0">
                <a:solidFill>
                  <a:srgbClr val="FF0000"/>
                </a:solidFill>
              </a:rPr>
              <a:t>o</a:t>
            </a:r>
            <a:r>
              <a:rPr lang="en-US" sz="7200" dirty="0" smtClean="0">
                <a:solidFill>
                  <a:srgbClr val="0070C0"/>
                </a:solidFill>
              </a:rPr>
              <a:t>n</a:t>
            </a:r>
            <a:r>
              <a:rPr lang="en-US" sz="7200" dirty="0" smtClean="0">
                <a:solidFill>
                  <a:srgbClr val="FF0000"/>
                </a:solidFill>
              </a:rPr>
              <a:t>a </a:t>
            </a:r>
            <a:r>
              <a:rPr lang="en-US" sz="7200" dirty="0" smtClean="0">
                <a:solidFill>
                  <a:srgbClr val="0070C0"/>
                </a:solidFill>
              </a:rPr>
              <a:t>L</a:t>
            </a:r>
            <a:r>
              <a:rPr lang="en-US" sz="7200" dirty="0" smtClean="0">
                <a:solidFill>
                  <a:srgbClr val="FF0000"/>
                </a:solidFill>
              </a:rPr>
              <a:t>i</a:t>
            </a:r>
            <a:r>
              <a:rPr lang="en-US" sz="7200" dirty="0" smtClean="0">
                <a:solidFill>
                  <a:srgbClr val="0070C0"/>
                </a:solidFill>
              </a:rPr>
              <a:t>s</a:t>
            </a:r>
            <a:r>
              <a:rPr lang="en-US" sz="7200" dirty="0" smtClean="0">
                <a:solidFill>
                  <a:srgbClr val="FF0000"/>
                </a:solidFill>
              </a:rPr>
              <a:t>a 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2052" name="Picture 4" descr="http://upload.wikimedia.org/wikipedia/commons/6/6a/Mona_Li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43074"/>
            <a:ext cx="3371850" cy="511492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33800" y="2133600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Algerian" pitchFamily="82" charset="0"/>
              </a:rPr>
              <a:t>The Mona Lisa was one of LEONARDO’S famous paintings.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4267200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Algerian" pitchFamily="82" charset="0"/>
              </a:rPr>
              <a:t>LEONARDO WAS KNOWN FOR HIS PAINTINGS</a:t>
            </a:r>
            <a:r>
              <a:rPr lang="en-US" sz="3200" dirty="0" smtClean="0">
                <a:latin typeface="Algerian" pitchFamily="82" charset="0"/>
              </a:rPr>
              <a:t>. </a:t>
            </a:r>
            <a:endParaRPr lang="en-US" sz="3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LEONARDOS PAINTINGS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098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 Rounded MT Bold" pitchFamily="34" charset="0"/>
              </a:rPr>
              <a:t>LEONARDO’S rival was MICHAELANGELO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7338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smtClean="0">
                <a:latin typeface="Arial Black" pitchFamily="34" charset="0"/>
              </a:rPr>
              <a:t>He was the favored artist of the </a:t>
            </a:r>
            <a:r>
              <a:rPr lang="en-US" sz="2800" dirty="0">
                <a:latin typeface="Arial Black" pitchFamily="34" charset="0"/>
              </a:rPr>
              <a:t>R</a:t>
            </a:r>
            <a:r>
              <a:rPr lang="en-US" sz="2800" dirty="0" smtClean="0">
                <a:latin typeface="Arial Black" pitchFamily="34" charset="0"/>
              </a:rPr>
              <a:t>omans</a:t>
            </a:r>
            <a:r>
              <a:rPr lang="en-US" sz="2800" dirty="0">
                <a:latin typeface="Arial Rounded MT Bold" pitchFamily="34" charset="0"/>
              </a:rPr>
              <a:t>.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3581401"/>
            <a:ext cx="411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 Black" pitchFamily="34" charset="0"/>
              </a:rPr>
              <a:t>At age 53 he had no more desire to compete with the younger artists.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10" name="MS900388271[1].wav">
            <a:hlinkClick r:id="" action="ppaction://media"/>
          </p:cNvPr>
          <p:cNvPicPr>
            <a:picLocks noRot="1" noChangeAspect="1"/>
          </p:cNvPicPr>
          <p:nvPr>
            <a:wavAudioFile r:embed="rId1" name="MS900388271[1]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1" name="MS900388271[1].wav">
            <a:hlinkClick r:id="" action="ppaction://media"/>
          </p:cNvPr>
          <p:cNvPicPr>
            <a:picLocks noRot="1" noChangeAspect="1"/>
          </p:cNvPicPr>
          <p:nvPr>
            <a:wavAudioFile r:embed="rId1" name="MS900388271[1].wav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989"/>
                            </p:stCondLst>
                            <p:childTnLst>
                              <p:par>
                                <p:cTn id="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98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DAVINCI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1524000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Bodoni MT Black" pitchFamily="18" charset="0"/>
              </a:rPr>
              <a:t>He was born in Italy.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8956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Bodoni MT Black" pitchFamily="18" charset="0"/>
              </a:rPr>
              <a:t>He past away in 1516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41148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doni MT Black" pitchFamily="18" charset="0"/>
              </a:rPr>
              <a:t>He was born in 1452.</a:t>
            </a:r>
            <a:endParaRPr lang="en-US" sz="3200" dirty="0">
              <a:latin typeface="Bodoni MT Blac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5334000"/>
            <a:ext cx="419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doni MT Black" pitchFamily="18" charset="0"/>
              </a:rPr>
              <a:t>He went to Milan to meet the duke.</a:t>
            </a:r>
            <a:endParaRPr lang="en-US" sz="3200" dirty="0"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</TotalTime>
  <Words>86</Words>
  <Application>Microsoft Office PowerPoint</Application>
  <PresentationFormat>On-screen Show (4:3)</PresentationFormat>
  <Paragraphs>14</Paragraphs>
  <Slides>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LEONARDO THE ARTIST </vt:lpstr>
      <vt:lpstr>The Mona Lisa </vt:lpstr>
      <vt:lpstr>LEONARDOS PAINTINGS </vt:lpstr>
      <vt:lpstr>About DAVINCI 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THE ARTIST </dc:title>
  <dc:creator>enriqueza1</dc:creator>
  <cp:lastModifiedBy>hsimage</cp:lastModifiedBy>
  <cp:revision>19</cp:revision>
  <dcterms:created xsi:type="dcterms:W3CDTF">2012-11-19T14:53:16Z</dcterms:created>
  <dcterms:modified xsi:type="dcterms:W3CDTF">2012-11-20T15:33:05Z</dcterms:modified>
</cp:coreProperties>
</file>