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50" d="100"/>
          <a:sy n="50" d="100"/>
        </p:scale>
        <p:origin x="2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81C431-5251-4485-9070-252E9CD2367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55BADB-1A08-4D1E-87D9-F2804E35D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70025"/>
          </a:xfrm>
          <a:effectLst/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rint MT Shadow" pitchFamily="82" charset="0"/>
              </a:rPr>
              <a:t>Leonardo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Imprint MT Shadow" pitchFamily="82" charset="0"/>
              </a:rPr>
              <a:t>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rint MT Shadow" pitchFamily="82" charset="0"/>
              </a:rPr>
              <a:t> Vinci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Imprint MT Shadow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526302"/>
          </a:xfrm>
        </p:spPr>
        <p:txBody>
          <a:bodyPr>
            <a:normAutofit/>
          </a:bodyPr>
          <a:lstStyle/>
          <a:p>
            <a:r>
              <a:rPr lang="en-US" dirty="0" smtClean="0"/>
              <a:t>Leonardo DA Vinci made the armored </a:t>
            </a:r>
            <a:r>
              <a:rPr lang="en-US" dirty="0" smtClean="0"/>
              <a:t>tank. </a:t>
            </a:r>
            <a:endParaRPr lang="en-US" dirty="0"/>
          </a:p>
        </p:txBody>
      </p:sp>
      <p:pic>
        <p:nvPicPr>
          <p:cNvPr id="1026" name="Picture 2" descr="C:\Documents and Settings\zuhlked\Local Settings\Temporary Internet Files\Content.IE5\K9ZIOYKY\MC900433626[1].wmf"/>
          <p:cNvPicPr>
            <a:picLocks noChangeAspect="1" noChangeArrowheads="1"/>
          </p:cNvPicPr>
          <p:nvPr/>
        </p:nvPicPr>
        <p:blipFill>
          <a:blip r:embed="rId3" cstate="print">
            <a:lum bright="10000" contrast="40000"/>
          </a:blip>
          <a:srcRect/>
          <a:stretch>
            <a:fillRect/>
          </a:stretch>
        </p:blipFill>
        <p:spPr bwMode="auto">
          <a:xfrm>
            <a:off x="2819401" y="1447801"/>
            <a:ext cx="914401" cy="1828802"/>
          </a:xfrm>
          <a:prstGeom prst="rect">
            <a:avLst/>
          </a:prstGeom>
          <a:noFill/>
        </p:spPr>
      </p:pic>
      <p:pic>
        <p:nvPicPr>
          <p:cNvPr id="1027" name="Picture 3" descr="C:\Documents and Settings\zuhlked\Local Settings\Temporary Internet Files\Content.IE5\5RKLDOF5\MC900433628[1].wmf"/>
          <p:cNvPicPr>
            <a:picLocks noChangeAspect="1" noChangeArrowheads="1"/>
          </p:cNvPicPr>
          <p:nvPr/>
        </p:nvPicPr>
        <p:blipFill>
          <a:blip r:embed="rId4" cstate="print">
            <a:lum bright="10000" contrast="40000"/>
          </a:blip>
          <a:srcRect/>
          <a:stretch>
            <a:fillRect/>
          </a:stretch>
        </p:blipFill>
        <p:spPr bwMode="auto">
          <a:xfrm>
            <a:off x="4724400" y="1524000"/>
            <a:ext cx="1803400" cy="1841500"/>
          </a:xfrm>
          <a:prstGeom prst="rect">
            <a:avLst/>
          </a:prstGeom>
          <a:noFill/>
        </p:spPr>
      </p:pic>
      <p:pic>
        <p:nvPicPr>
          <p:cNvPr id="1028" name="Picture 4" descr="C:\Documents and Settings\zuhlked\Local Settings\Temporary Internet Files\Content.IE5\OCAVNTBR\MC900233979[1].wmf"/>
          <p:cNvPicPr>
            <a:picLocks noChangeAspect="1" noChangeArrowheads="1"/>
          </p:cNvPicPr>
          <p:nvPr/>
        </p:nvPicPr>
        <p:blipFill>
          <a:blip r:embed="rId5" cstate="print">
            <a:lum bright="10000" contrast="40000"/>
          </a:blip>
          <a:srcRect/>
          <a:stretch>
            <a:fillRect/>
          </a:stretch>
        </p:blipFill>
        <p:spPr bwMode="auto">
          <a:xfrm>
            <a:off x="6629400" y="1676400"/>
            <a:ext cx="1524000" cy="1437990"/>
          </a:xfrm>
          <a:prstGeom prst="rect">
            <a:avLst/>
          </a:prstGeom>
          <a:noFill/>
        </p:spPr>
      </p:pic>
      <p:pic>
        <p:nvPicPr>
          <p:cNvPr id="1029" name="Picture 5" descr="C:\Documents and Settings\zuhlked\Local Settings\Temporary Internet Files\Content.IE5\M5115SR4\MC910217269[1].wmf"/>
          <p:cNvPicPr>
            <a:picLocks noChangeAspect="1" noChangeArrowheads="1"/>
          </p:cNvPicPr>
          <p:nvPr/>
        </p:nvPicPr>
        <p:blipFill>
          <a:blip r:embed="rId6" cstate="print">
            <a:lum bright="20000" contrast="40000"/>
          </a:blip>
          <a:srcRect/>
          <a:stretch>
            <a:fillRect/>
          </a:stretch>
        </p:blipFill>
        <p:spPr bwMode="auto">
          <a:xfrm>
            <a:off x="1219201" y="1371600"/>
            <a:ext cx="1248156" cy="1824228"/>
          </a:xfrm>
          <a:prstGeom prst="rect">
            <a:avLst/>
          </a:prstGeom>
          <a:noFill/>
        </p:spPr>
      </p:pic>
      <p:pic>
        <p:nvPicPr>
          <p:cNvPr id="1030" name="Picture 6" descr="C:\Documents and Settings\zuhlked\Local Settings\Temporary Internet Files\Content.IE5\M5115SR4\MC910217269[1].wmf"/>
          <p:cNvPicPr>
            <a:picLocks noChangeAspect="1" noChangeArrowheads="1"/>
          </p:cNvPicPr>
          <p:nvPr/>
        </p:nvPicPr>
        <p:blipFill>
          <a:blip r:embed="rId6" cstate="print">
            <a:lum bright="10000" contrast="40000"/>
          </a:blip>
          <a:srcRect/>
          <a:stretch>
            <a:fillRect/>
          </a:stretch>
        </p:blipFill>
        <p:spPr bwMode="auto">
          <a:xfrm>
            <a:off x="609601" y="5033772"/>
            <a:ext cx="1248156" cy="1824228"/>
          </a:xfrm>
          <a:prstGeom prst="rect">
            <a:avLst/>
          </a:prstGeom>
          <a:noFill/>
        </p:spPr>
      </p:pic>
      <p:pic>
        <p:nvPicPr>
          <p:cNvPr id="1031" name="Picture 7" descr="C:\Documents and Settings\zuhlked\Local Settings\Temporary Internet Files\Content.IE5\K9ZIOYKY\MC900353607[1].wmf"/>
          <p:cNvPicPr>
            <a:picLocks noChangeAspect="1" noChangeArrowheads="1"/>
          </p:cNvPicPr>
          <p:nvPr/>
        </p:nvPicPr>
        <p:blipFill>
          <a:blip r:embed="rId7" cstate="print">
            <a:lum bright="10000" contrast="40000"/>
          </a:blip>
          <a:srcRect/>
          <a:stretch>
            <a:fillRect/>
          </a:stretch>
        </p:blipFill>
        <p:spPr bwMode="auto">
          <a:xfrm>
            <a:off x="7848600" y="3429001"/>
            <a:ext cx="762000" cy="915043"/>
          </a:xfrm>
          <a:prstGeom prst="rect">
            <a:avLst/>
          </a:prstGeom>
          <a:noFill/>
        </p:spPr>
      </p:pic>
      <p:pic>
        <p:nvPicPr>
          <p:cNvPr id="1032" name="Picture 8" descr="C:\Documents and Settings\zuhlked\Local Settings\Temporary Internet Files\Content.IE5\5RKLDOF5\MC900433626[1].wmf"/>
          <p:cNvPicPr>
            <a:picLocks noChangeAspect="1" noChangeArrowheads="1"/>
          </p:cNvPicPr>
          <p:nvPr/>
        </p:nvPicPr>
        <p:blipFill>
          <a:blip r:embed="rId3" cstate="print">
            <a:lum bright="10000" contrast="40000"/>
          </a:blip>
          <a:srcRect/>
          <a:stretch>
            <a:fillRect/>
          </a:stretch>
        </p:blipFill>
        <p:spPr bwMode="auto">
          <a:xfrm>
            <a:off x="8077200" y="4800600"/>
            <a:ext cx="758875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made a small helicopter.</a:t>
            </a:r>
            <a:endParaRPr lang="en-US" dirty="0"/>
          </a:p>
        </p:txBody>
      </p:sp>
      <p:pic>
        <p:nvPicPr>
          <p:cNvPr id="4098" name="Picture 2" descr="C:\Documents and Settings\zuhlked\Local Settings\Temporary Internet Files\Content.IE5\73VARWVV\MM90004110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-735634"/>
            <a:ext cx="6553200" cy="7593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He painted the Mona Lisa.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zuhlked\Local Settings\Temporary Internet Files\Content.IE5\Z4VRK7NE\MC9001496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2842788" cy="1686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 tried to fly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zuhlked\Local Settings\Temporary Internet Files\Content.IE5\Z4VRK7NE\MC9002339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14600"/>
            <a:ext cx="2566657" cy="19374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also made a horse out of clay </a:t>
            </a:r>
            <a:r>
              <a:rPr lang="en-US" dirty="0" smtClean="0"/>
              <a:t>but  </a:t>
            </a:r>
            <a:r>
              <a:rPr lang="en-US" dirty="0" smtClean="0"/>
              <a:t>it wasn’t finished and </a:t>
            </a:r>
            <a:r>
              <a:rPr lang="en-US" dirty="0" smtClean="0"/>
              <a:t>was </a:t>
            </a:r>
            <a:r>
              <a:rPr lang="en-US" dirty="0" smtClean="0"/>
              <a:t>ruined by the  French.</a:t>
            </a:r>
            <a:endParaRPr lang="en-US" dirty="0"/>
          </a:p>
        </p:txBody>
      </p:sp>
      <p:pic>
        <p:nvPicPr>
          <p:cNvPr id="2052" name="Picture 4" descr="C:\Documents and Settings\zuhlked\Local Settings\Temporary Internet Files\Content.IE5\2THSYT3P\MP9003141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657600" cy="2261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47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Leonardo da Vinci</vt:lpstr>
      <vt:lpstr>Slide 2</vt:lpstr>
      <vt:lpstr>Slide 3</vt:lpstr>
      <vt:lpstr>Slide 4</vt:lpstr>
      <vt:lpstr>Slide 5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</dc:title>
  <dc:creator>zuhlked</dc:creator>
  <cp:lastModifiedBy>hsimage</cp:lastModifiedBy>
  <cp:revision>13</cp:revision>
  <dcterms:created xsi:type="dcterms:W3CDTF">2012-11-19T14:53:53Z</dcterms:created>
  <dcterms:modified xsi:type="dcterms:W3CDTF">2012-11-20T15:34:31Z</dcterms:modified>
</cp:coreProperties>
</file>