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C7722-B260-47FD-9D31-AD3D00CD9E7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7ADE0C-C33B-47BA-B4A2-59EE4F9A3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Bernard MT Condensed" pitchFamily="18" charset="0"/>
              </a:rPr>
              <a:t>Leonardo Da 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Bernard MT Condensed" pitchFamily="18" charset="0"/>
              </a:rPr>
              <a:t>V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Bernard MT Condensed" pitchFamily="18" charset="0"/>
              </a:rPr>
              <a:t>inci as an artist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Bernard MT Condensed" pitchFamily="18" charset="0"/>
            </a:endParaRPr>
          </a:p>
        </p:txBody>
      </p:sp>
      <p:pic>
        <p:nvPicPr>
          <p:cNvPr id="1028" name="Picture 4" descr="C:\Documents and Settings\sancheze\Local Settings\Temporary Internet Files\Content.IE5\M5115SR4\MP90038755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3590544" cy="2209800"/>
          </a:xfrm>
          <a:prstGeom prst="rect">
            <a:avLst/>
          </a:prstGeom>
          <a:noFill/>
        </p:spPr>
      </p:pic>
      <p:pic>
        <p:nvPicPr>
          <p:cNvPr id="6148" name="Picture 4" descr="http://www.kingsgalleries.com/wp-content/uploads/2010/07/Leonardo-Da-Vinc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743200"/>
            <a:ext cx="2971800" cy="36044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True fact about Leonardo’s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Leonardo Da Vinci  drew  the Mona Lisa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oper Black" pitchFamily="18" charset="0"/>
              </a:rPr>
              <a:t>Leonardo also drew the last supper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Elephant" pitchFamily="18" charset="0"/>
              </a:rPr>
              <a:t>He tried to make a bronze horse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oadway" pitchFamily="82" charset="0"/>
              </a:rPr>
              <a:t>He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oadway" pitchFamily="82" charset="0"/>
              </a:rPr>
              <a:t>did not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roadway" pitchFamily="82" charset="0"/>
              </a:rPr>
              <a:t>finish all his drawing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uhaus 93" pitchFamily="82" charset="0"/>
              </a:rPr>
              <a:t>He also drew the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auhaus 93" pitchFamily="82" charset="0"/>
              </a:rPr>
              <a:t>Vitruvian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uhaus 93" pitchFamily="82" charset="0"/>
              </a:rPr>
              <a:t>  man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uhaus 93" pitchFamily="8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6" name="Picture 2" descr="http://jackgallery.files.wordpress.com/2010/04/monali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269" y="2438400"/>
            <a:ext cx="1436731" cy="2057399"/>
          </a:xfrm>
          <a:prstGeom prst="rect">
            <a:avLst/>
          </a:prstGeom>
          <a:noFill/>
        </p:spPr>
      </p:pic>
      <p:pic>
        <p:nvPicPr>
          <p:cNvPr id="16388" name="Picture 4" descr="http://thealchemicalegg.com/X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724400"/>
            <a:ext cx="2120264" cy="2133600"/>
          </a:xfrm>
          <a:prstGeom prst="rect">
            <a:avLst/>
          </a:prstGeom>
          <a:noFill/>
        </p:spPr>
      </p:pic>
      <p:pic>
        <p:nvPicPr>
          <p:cNvPr id="16390" name="Picture 6" descr="http://cf.badassdigest.com/_uploads/images/The-Last-Supper-Da-Vinci-1495-9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724400"/>
            <a:ext cx="3174359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Leonardo made a horse out of bronze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The king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ordered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Leonardo to make a horse out of  bronze . So that know that people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know that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the king owns that place and so people think he is rich. When  he was done with the bronze horse the French came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and destroy it.     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7410" name="Picture 2" descr="http://www.leonardo-da-vinci-biography.com/images/leonardo-da-vinci-horse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648200"/>
            <a:ext cx="2286000" cy="17159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Cooper Black" pitchFamily="18" charset="0"/>
              </a:rPr>
              <a:t>Mona Lisa</a:t>
            </a:r>
            <a:endParaRPr lang="en-US" sz="72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latin typeface="Cooper Black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Leonardo Da Vinci painted the Mona Lisa . The Mona Lisa is a famous painting of Leonardo. Leonardo started painting the Mona Lisa in 1503 and finished in 1507 that took a long time.</a:t>
            </a:r>
            <a:endParaRPr lang="en-US" dirty="0"/>
          </a:p>
        </p:txBody>
      </p:sp>
      <p:pic>
        <p:nvPicPr>
          <p:cNvPr id="1026" name="Picture 2" descr="http://www.artnewsblog.com/famous-paintings/mona-lisa/mona-lisa-pain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457575" cy="4665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21506" name="Picture 2" descr="http://www.fun-pinata-party-ideas.com/image-files/smiley-than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5867400" cy="4821096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52600" y="609600"/>
            <a:ext cx="5486400" cy="522288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B0F0"/>
                </a:solidFill>
                <a:latin typeface="Goudy Stout" pitchFamily="18" charset="0"/>
              </a:rPr>
              <a:t>Thank you for watching hope you enjoyed it!!</a:t>
            </a:r>
            <a:endParaRPr lang="en-US" sz="1800" dirty="0">
              <a:solidFill>
                <a:srgbClr val="00B0F0"/>
              </a:solidFill>
              <a:latin typeface="Goudy Stou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152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Leonardo Da Vinci as an artist</vt:lpstr>
      <vt:lpstr>True fact about Leonardo’s drawings</vt:lpstr>
      <vt:lpstr>Leonardo made a horse out of bronze</vt:lpstr>
      <vt:lpstr>Mona Lisa</vt:lpstr>
      <vt:lpstr>Thank you for watching hope you enjoyed it!!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 as an artist</dc:title>
  <dc:creator>sancheze</dc:creator>
  <cp:lastModifiedBy>Harvard High School</cp:lastModifiedBy>
  <cp:revision>15</cp:revision>
  <dcterms:created xsi:type="dcterms:W3CDTF">2012-11-19T14:53:51Z</dcterms:created>
  <dcterms:modified xsi:type="dcterms:W3CDTF">2012-11-20T15:34:00Z</dcterms:modified>
</cp:coreProperties>
</file>