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30348-E48C-4F48-8AA8-FAA5868EB2EC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26C8-64A3-4969-A81F-E20B92FECE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30348-E48C-4F48-8AA8-FAA5868EB2EC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26C8-64A3-4969-A81F-E20B92FECE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30348-E48C-4F48-8AA8-FAA5868EB2EC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26C8-64A3-4969-A81F-E20B92FECE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30348-E48C-4F48-8AA8-FAA5868EB2EC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26C8-64A3-4969-A81F-E20B92FECE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30348-E48C-4F48-8AA8-FAA5868EB2EC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D226C8-64A3-4969-A81F-E20B92FECE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30348-E48C-4F48-8AA8-FAA5868EB2EC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26C8-64A3-4969-A81F-E20B92FECE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30348-E48C-4F48-8AA8-FAA5868EB2EC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26C8-64A3-4969-A81F-E20B92FECE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30348-E48C-4F48-8AA8-FAA5868EB2EC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26C8-64A3-4969-A81F-E20B92FECE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30348-E48C-4F48-8AA8-FAA5868EB2EC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26C8-64A3-4969-A81F-E20B92FECE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30348-E48C-4F48-8AA8-FAA5868EB2EC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26C8-64A3-4969-A81F-E20B92FECE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30348-E48C-4F48-8AA8-FAA5868EB2EC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26C8-64A3-4969-A81F-E20B92FECE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7A30348-E48C-4F48-8AA8-FAA5868EB2EC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D226C8-64A3-4969-A81F-E20B92FECE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gi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LEONARDO da VINCI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By Efrain</a:t>
            </a:r>
            <a:endParaRPr lang="en-US" dirty="0"/>
          </a:p>
        </p:txBody>
      </p:sp>
      <p:pic>
        <p:nvPicPr>
          <p:cNvPr id="3074" name="Picture 2" descr="C:\Documents and Settings\EspinozaE\Local Settings\Temporary Internet Files\Content.IE5\M5115SR4\MC90035360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989109">
            <a:off x="1447800" y="3276600"/>
            <a:ext cx="1752600" cy="210459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50000"/>
            </a:schemeClr>
          </a:solidFill>
        </p:spPr>
        <p:txBody>
          <a:bodyPr/>
          <a:lstStyle/>
          <a:p>
            <a:r>
              <a:rPr lang="en-US" dirty="0" smtClean="0"/>
              <a:t>True facts </a:t>
            </a:r>
            <a:r>
              <a:rPr lang="en-US" b="0" dirty="0" smtClean="0">
                <a:latin typeface="Century Schoolbook" pitchFamily="18" charset="0"/>
              </a:rPr>
              <a:t>about</a:t>
            </a:r>
            <a:r>
              <a:rPr lang="en-US" dirty="0" smtClean="0"/>
              <a:t> </a:t>
            </a:r>
            <a:r>
              <a:rPr lang="en-US" b="0" dirty="0" smtClean="0"/>
              <a:t>Leonardo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1482 he trys to  make a flying machine</a:t>
            </a:r>
          </a:p>
          <a:p>
            <a:r>
              <a:rPr lang="en-US" dirty="0" smtClean="0"/>
              <a:t>1489 - He begins to study anatomy.</a:t>
            </a:r>
          </a:p>
          <a:p>
            <a:r>
              <a:rPr lang="en-US" dirty="0" smtClean="0"/>
              <a:t>1502 - He enter the service of Cesare Borgia as military engineer.</a:t>
            </a:r>
          </a:p>
          <a:p>
            <a:r>
              <a:rPr lang="en-US" dirty="0" smtClean="0"/>
              <a:t>He tried to make a parachute.</a:t>
            </a:r>
          </a:p>
          <a:p>
            <a:r>
              <a:rPr lang="en-US" dirty="0" smtClean="0"/>
              <a:t>He trys to make a submarine.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 descr="C:\Documents and Settings\EspinozaE\Local Settings\Temporary Internet Files\Content.IE5\OCAVNTBR\MC90037906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3505200"/>
            <a:ext cx="1171956" cy="1712859"/>
          </a:xfrm>
          <a:prstGeom prst="rect">
            <a:avLst/>
          </a:prstGeom>
          <a:noFill/>
        </p:spPr>
      </p:pic>
      <p:pic>
        <p:nvPicPr>
          <p:cNvPr id="2051" name="Picture 3" descr="C:\Documents and Settings\EspinozaE\Local Settings\Temporary Internet Files\Content.IE5\K9ZIOYKY\MC90038385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4724400"/>
            <a:ext cx="936346" cy="8001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Tank Machine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was a cone-shaped, weapon-proof vehicle run by hand cranks.  It could move in any direction.  </a:t>
            </a:r>
            <a:endParaRPr lang="en-US" dirty="0"/>
          </a:p>
        </p:txBody>
      </p:sp>
      <p:pic>
        <p:nvPicPr>
          <p:cNvPr id="4098" name="Picture 2" descr="C:\Documents and Settings\EspinozaE\Local Settings\Temporary Internet Files\Content.IE5\5RKLDOF5\MC90029635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4038600"/>
            <a:ext cx="2199992" cy="1237307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Improved Clock </a:t>
            </a:r>
          </a:p>
          <a:p>
            <a:r>
              <a:rPr lang="en-US" dirty="0" smtClean="0"/>
              <a:t>He created the first clock to measure minutes as well as hours</a:t>
            </a:r>
          </a:p>
          <a:p>
            <a:endParaRPr lang="en-US" dirty="0" smtClean="0"/>
          </a:p>
        </p:txBody>
      </p:sp>
      <p:pic>
        <p:nvPicPr>
          <p:cNvPr id="6146" name="Picture 2" descr="C:\Program Files\Microsoft Office\MEDIA\CAGCAT10\j0234131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2667000"/>
            <a:ext cx="1952531" cy="207626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Inventions</a:t>
            </a:r>
            <a:endParaRPr lang="en-US" dirty="0"/>
          </a:p>
        </p:txBody>
      </p:sp>
      <p:pic>
        <p:nvPicPr>
          <p:cNvPr id="7170" name="Picture 2" descr="C:\Documents and Settings\EspinozaE\Local Settings\Temporary Internet Files\Content.IE5\K9ZIOYKY\MC90031092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1905000"/>
            <a:ext cx="2286000" cy="796324"/>
          </a:xfrm>
          <a:prstGeom prst="rect">
            <a:avLst/>
          </a:prstGeom>
          <a:noFill/>
        </p:spPr>
      </p:pic>
      <p:pic>
        <p:nvPicPr>
          <p:cNvPr id="7171" name="Picture 3" descr="C:\Documents and Settings\EspinozaE\Local Settings\Temporary Internet Files\Content.IE5\5RKLDOF5\MC90027870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2819400"/>
            <a:ext cx="1427388" cy="1447800"/>
          </a:xfrm>
          <a:prstGeom prst="rect">
            <a:avLst/>
          </a:prstGeom>
          <a:noFill/>
        </p:spPr>
      </p:pic>
      <p:pic>
        <p:nvPicPr>
          <p:cNvPr id="7172" name="Picture 4" descr="C:\Documents and Settings\EspinozaE\Local Settings\Temporary Internet Files\Content.IE5\K9ZIOYKY\MP900390183[1].jpg"/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05400" y="3200400"/>
            <a:ext cx="1295400" cy="1815981"/>
          </a:xfrm>
          <a:prstGeom prst="rect">
            <a:avLst/>
          </a:prstGeom>
          <a:noFill/>
        </p:spPr>
      </p:pic>
      <p:pic>
        <p:nvPicPr>
          <p:cNvPr id="7173" name="Picture 5" descr="C:\Documents and Settings\EspinozaE\Local Settings\Temporary Internet Files\Content.IE5\OCAVNTBR\MP900438724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53200" y="4648200"/>
            <a:ext cx="2131466" cy="1600200"/>
          </a:xfrm>
          <a:prstGeom prst="rect">
            <a:avLst/>
          </a:prstGeom>
          <a:noFill/>
        </p:spPr>
      </p:pic>
      <p:pic>
        <p:nvPicPr>
          <p:cNvPr id="7174" name="Picture 6" descr="C:\Documents and Settings\EspinozaE\Local Settings\Temporary Internet Files\Content.IE5\OCAVNTBR\MM900283591[1]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66800" y="3048000"/>
            <a:ext cx="1752600" cy="17526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Famous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For example like the glider or the </a:t>
            </a:r>
            <a:r>
              <a:rPr lang="en-US" dirty="0" err="1" smtClean="0"/>
              <a:t>helicopter,robot,or</a:t>
            </a:r>
            <a:r>
              <a:rPr lang="en-US" dirty="0" smtClean="0"/>
              <a:t> writing backwards.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died of the year 1519  with King Francois at his side.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Words>105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LEONARDO da VINCI</vt:lpstr>
      <vt:lpstr>True facts about Leonardo</vt:lpstr>
      <vt:lpstr>Tank Machine </vt:lpstr>
      <vt:lpstr>The Clock</vt:lpstr>
      <vt:lpstr>Inventions</vt:lpstr>
      <vt:lpstr>Famous things</vt:lpstr>
      <vt:lpstr>Death</vt:lpstr>
    </vt:vector>
  </TitlesOfParts>
  <Company>CUSD50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Leonardo Da Vinci</dc:title>
  <dc:creator>EspinozaE</dc:creator>
  <cp:lastModifiedBy>hsimage</cp:lastModifiedBy>
  <cp:revision>11</cp:revision>
  <dcterms:created xsi:type="dcterms:W3CDTF">2012-11-19T14:53:31Z</dcterms:created>
  <dcterms:modified xsi:type="dcterms:W3CDTF">2012-11-21T15:29:43Z</dcterms:modified>
</cp:coreProperties>
</file>