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FF00"/>
    <a:srgbClr val="FF3300"/>
    <a:srgbClr val="00FF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10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8EF44-CD21-42CB-992A-F5EBA8D32A64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5DDD8-6786-4CD9-BBB9-BBDF14294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5DDD8-6786-4CD9-BBB9-BBDF142942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D79D0C-1C2B-4BEB-9DA0-33F060481E3C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7E3468-3BE2-486F-8EF4-35B199D653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mona+lisa&amp;id=86278535006DF21AD3642FEEBEEEEC9907CAB678&amp;FORM=IQFRBA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ing.com/images/search?q=mona+lisa&amp;id=5D821DC7964D224597ACB8D278DCCF2701955AA5&amp;FORM=IQFRB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EAYABgAAD/2wBDAAoHBwkHBgoJCAkLCwoMDxkQDw4ODx4WFxIZJCAmJSMgIyIoLTkwKCo2KyIjMkQyNjs9QEBAJjBGS0U+Sjk/QD3/2wBDAQsLCw8NDx0QEB09KSMpPT09PT09PT09PT09PT09PT09PT09PT09PT09PT09PT09PT09PT09PT09PT09PT09PT3/wAARCABnAG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tDG7JwTz0p7pIxAJJx6VYggLD5TU6xhc4yTXhObudijoUGWTGBnGOc1XYOW71rMgbAZcmont9ozgikpj5Sigc5zSNG7HAPAq8kOTgDB71Xvb6x05gLiZQ55CLyx/CmpybshciGKkgX/GgKzYG4/nVJfGOm7yuJsf7o/xq9a6jY6g3+jyqW/uHhh+FVLnW6BQQjW7EZDZNNWJuhOa0mQBMAcVCF64qOcpRKflP/D+NSGN0PWrSx+gxzStCSCT2p87RLgig+VOSAaKmKZxmiqjVdtyXTXY0bKNXhySQRVsQhVwF+tZ8OrWxhK4+f723vWrbX1vJaiRmUZHI71zzutzWPkQLDk5xjFMMR8welXkaKePMBBJ4xmlELZBxhVGTWfN3LsYOu3badZhYQGu522Qp7nv+FZtn4CvJ4nuLqYefKpycEnn61XN5/bHjuMjhLdSFXPvXo0cxKjaeBWlapKglGO73NacLrmPHdb8JXWmHcSrr9MVz4llgkXa7KyHKkHkH2Nexa/F9uRlDoVHoa8s12yFlc4DA5/Su7BYl1Vyz3Ir0uX3onceFNaGt2DJOB9rhwHH94dmraFuVfPFeXeFdSfTdehdTlZAY2GeCD/8AXr0a21lJmUA4B5ZiOKyxNH2c/d2MYyvuX/K6bhj0xUTpgdD+NTQ3AnchT8y8n2qaQBhjHTriuKTs9St9jKZfm9KKn3xrMyl1z9aKqLdgdjjLB8De0nzDjBq8955fSTAUcY71zVvO7yyDc3JJHNWxOADvG7I55r1p0rs5YzaNe11UwsHeVlYYwc9BmuguvFlu4khj3BZFIWTPU46YrhZSpf7xPtVK5mcYCMeKh4aM3ctVGjV8P28+o+IZFt5/IlWPLMOpG7BFdetlqVhomoJLcMXc/uvYE49T2rhvDGoNZ+IoJdud6lD713eu6xJHpubeFZxM4B2yAGP/AHhXNi4z9qo9NDvoNcjZQl8K3728AtbmSOPZ+8Y4zn1zn9MVyXii1jspo4hM0xUcu3U13smtD+yVETbpAgD4OQDjkZrzXXJmmuyznmqwTqSn72yFiOVQM+2fy7iN842sK6qyuXVSAflHY8VySE7wfSt611GdUAZI2B9VFehWjzHnNnUaJqRbUgsrjDNgD0rq5rgIjKhBLcdK84g1cJJl4IeD1C4NX31+aWM+WpQDvzXm18M5Sui4VLKzNm4dWuv3q/J7cc0VykmuXEjLGVQnnJPOaK1hh5JA5Jsyo5TEXOCeeSO1WTI2wFTwRyaqLbSyNlMY3ZwelaMFm6R/vOQPQCu+VtzFFZWDnktipjbBo2YK2AOSR0q1HJbIcbhyOCeAfap7i7gWFgHQZBGBgZrNvsUjm2d4ZVljfa0Z3JXbaV4g07WNJaPUZhb3MXVQq4f8xXCzOm5tpyM8VJpFuJ9UgR0LxlsPgdBRXoxqQvLodFOrKMtOp0t7rUcUJgt2BQd+grmLuTzpC3P1ro7rwuEmBiGVPSoNS0Q29kX24I61jRqUoWUXua1I1J7nMAHePetiDayJhgoIxz61miI7zxwAas2c0HyrIxXnsM12T1WhxtWLu0B+GGBT2lc/IZeMdAKNlvKvmfaFVc45GPw+tWP7FESebLKwBGRgZrnlOK3BQb2M1wFmUbSBjv3op0iiK62SPyex7cUVrF6EtDkeRYyE+bnOemBmtIxSvGEyfm6tjNUI4iY32yBcjHIq/aajNblIpIxJFgAE8MPpWNRt7G8YooajHgJEhJXcNxxxWYyOquG/hfhjXS3iRPFJcoVCxD5sjrXMTStcOWPAJ4WroS5kRONixpmmyaldxQIDh2ALV65onhK102H5Ixu/iJHWsrwRoERs7e74bb6etd3Hg/KOtePjsW5y5I7I7qVNQXmZR0qIyZ25rn/E1usenyhVXkZGelds8O3OO9ch4tjP2Zkxkd89MVx0ZPnR0KXMeYXSrDbkdWyR7VSjQKQxXK10R0qKZQ97KsUQJIJO0f4n8qgvbjTYofLhdnxxwMCvo4VVslc8+pDW5Y0i30y6gY3EIEgPGW4NX7yIuqJGUVVGFVWrjor6S1k3QnA9DWzB4llVB5kUbnH3tvb0rKrQnzc0dSItWsQ39s0d2HkdWbphegorad/7Vsw4gtvLB5MZ5zRVU61laW4nS7GZpvlS4MmGOcY9K1kSXeSqRAjhRgYx+NYmlafJP5jg7VLYBrRmspo4ncyAhB0PFTWS57XOqm04amRrN/czTvBK+EjONgwAT+FVLKNZHG44C8mq9wxaZj6ntToZNin3xXZGPLGyOJyvK51em6/c6ZIRaTNGA2MDox9xXTWHjq4t8/aYIpSeS4JUivNI59rox5I5NWvt7OuxeGNcdXBwm9UbwxDSsz1FviFbvGcW0gft8wxXD6/4rmvndmkwCcKq1g3N20a7VYhiPxrO3knJOSaKGBpwfNYU67asi2JJryQnecgZ3NVeZdpHzFs1NC5d9q8Ljkj0rSdI4rXLbFOMscc11uXLoZJcxg4xVm0kUEq6kg9MUyeVZJMqOPWkjYxSK4AI9D3q3qiYvllcuJJhz5bldvTnrRUc5YzITGIwc8A5opRWhpOdmatnfTxjapVVHQAVDqGsXE0TQZwpGGwOooorNU4uV7Ccmo7makW9Scc1EQVyKKK1RD2AsflPtUkTbct3oooexKI5WJJB5Peo6KKaAsQy+VETjk8UktzJcEbj8oHAoopJa3HfoQUpYkAelFFNiLcdxI+1GCkfSiiilZFcz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19550" y="-452438"/>
            <a:ext cx="981075" cy="981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EAYABgAAD/2wBDAAoHBwkHBgoJCAkLCwoMDxkQDw4ODx4WFxIZJCAmJSMgIyIoLTkwKCo2KyIjMkQyNjs9QEBAJjBGS0U+Sjk/QD3/2wBDAQsLCw8NDx0QEB09KSMpPT09PT09PT09PT09PT09PT09PT09PT09PT09PT09PT09PT09PT09PT09PT09PT09PT3/wAARCABnAG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tDG7JwTz0p7pIxAJJx6VYggLD5TU6xhc4yTXhObudijoUGWTGBnGOc1XYOW71rMgbAZcmont9ozgikpj5Sigc5zSNG7HAPAq8kOTgDB71Xvb6x05gLiZQ55CLyx/CmpybshciGKkgX/GgKzYG4/nVJfGOm7yuJsf7o/xq9a6jY6g3+jyqW/uHhh+FVLnW6BQQjW7EZDZNNWJuhOa0mQBMAcVCF64qOcpRKflP/D+NSGN0PWrSx+gxzStCSCT2p87RLgig+VOSAaKmKZxmiqjVdtyXTXY0bKNXhySQRVsQhVwF+tZ8OrWxhK4+f723vWrbX1vJaiRmUZHI71zzutzWPkQLDk5xjFMMR8welXkaKePMBBJ4xmlELZBxhVGTWfN3LsYOu3badZhYQGu522Qp7nv+FZtn4CvJ4nuLqYefKpycEnn61XN5/bHjuMjhLdSFXPvXo0cxKjaeBWlapKglGO73NacLrmPHdb8JXWmHcSrr9MVz4llgkXa7KyHKkHkH2Nexa/F9uRlDoVHoa8s12yFlc4DA5/Su7BYl1Vyz3Ir0uX3onceFNaGt2DJOB9rhwHH94dmraFuVfPFeXeFdSfTdehdTlZAY2GeCD/8AXr0a21lJmUA4B5ZiOKyxNH2c/d2MYyvuX/K6bhj0xUTpgdD+NTQ3AnchT8y8n2qaQBhjHTriuKTs9St9jKZfm9KKn3xrMyl1z9aKqLdgdjjLB8De0nzDjBq8955fSTAUcY71zVvO7yyDc3JJHNWxOADvG7I55r1p0rs5YzaNe11UwsHeVlYYwc9BmuguvFlu4khj3BZFIWTPU46YrhZSpf7xPtVK5mcYCMeKh4aM3ctVGjV8P28+o+IZFt5/IlWPLMOpG7BFdetlqVhomoJLcMXc/uvYE49T2rhvDGoNZ+IoJdud6lD713eu6xJHpubeFZxM4B2yAGP/AHhXNi4z9qo9NDvoNcjZQl8K3728AtbmSOPZ+8Y4zn1zn9MVyXii1jspo4hM0xUcu3U13smtD+yVETbpAgD4OQDjkZrzXXJmmuyznmqwTqSn72yFiOVQM+2fy7iN842sK6qyuXVSAflHY8VySE7wfSt611GdUAZI2B9VFehWjzHnNnUaJqRbUgsrjDNgD0rq5rgIjKhBLcdK84g1cJJl4IeD1C4NX31+aWM+WpQDvzXm18M5Sui4VLKzNm4dWuv3q/J7cc0VykmuXEjLGVQnnJPOaK1hh5JA5Jsyo5TEXOCeeSO1WTI2wFTwRyaqLbSyNlMY3ZwelaMFm6R/vOQPQCu+VtzFFZWDnktipjbBo2YK2AOSR0q1HJbIcbhyOCeAfap7i7gWFgHQZBGBgZrNvsUjm2d4ZVljfa0Z3JXbaV4g07WNJaPUZhb3MXVQq4f8xXCzOm5tpyM8VJpFuJ9UgR0LxlsPgdBRXoxqQvLodFOrKMtOp0t7rUcUJgt2BQd+grmLuTzpC3P1ro7rwuEmBiGVPSoNS0Q29kX24I61jRqUoWUXua1I1J7nMAHePetiDayJhgoIxz61miI7zxwAas2c0HyrIxXnsM12T1WhxtWLu0B+GGBT2lc/IZeMdAKNlvKvmfaFVc45GPw+tWP7FESebLKwBGRgZrnlOK3BQb2M1wFmUbSBjv3op0iiK62SPyex7cUVrF6EtDkeRYyE+bnOemBmtIxSvGEyfm6tjNUI4iY32yBcjHIq/aajNblIpIxJFgAE8MPpWNRt7G8YooajHgJEhJXcNxxxWYyOquG/hfhjXS3iRPFJcoVCxD5sjrXMTStcOWPAJ4WroS5kRONixpmmyaldxQIDh2ALV65onhK102H5Ixu/iJHWsrwRoERs7e74bb6etd3Hg/KOtePjsW5y5I7I7qVNQXmZR0qIyZ25rn/E1usenyhVXkZGelds8O3OO9ch4tjP2Zkxkd89MVx0ZPnR0KXMeYXSrDbkdWyR7VSjQKQxXK10R0qKZQ97KsUQJIJO0f4n8qgvbjTYofLhdnxxwMCvo4VVslc8+pDW5Y0i30y6gY3EIEgPGW4NX7yIuqJGUVVGFVWrjor6S1k3QnA9DWzB4llVB5kUbnH3tvb0rKrQnzc0dSItWsQ39s0d2HkdWbphegorad/7Vsw4gtvLB5MZ5zRVU61laW4nS7GZpvlS4MmGOcY9K1kSXeSqRAjhRgYx+NYmlafJP5jg7VLYBrRmspo4ncyAhB0PFTWS57XOqm04amRrN/czTvBK+EjONgwAT+FVLKNZHG44C8mq9wxaZj6ntToZNin3xXZGPLGyOJyvK51em6/c6ZIRaTNGA2MDox9xXTWHjq4t8/aYIpSeS4JUivNI59rox5I5NWvt7OuxeGNcdXBwm9UbwxDSsz1FviFbvGcW0gft8wxXD6/4rmvndmkwCcKq1g3N20a7VYhiPxrO3knJOSaKGBpwfNYU67asi2JJryQnecgZ3NVeZdpHzFs1NC5d9q8Ljkj0rSdI4rXLbFOMscc11uXLoZJcxg4xVm0kUEq6kg9MUyeVZJMqOPWkjYxSK4AI9D3q3qiYvllcuJJhz5bldvTnrRUc5YzITGIwc8A5opRWhpOdmatnfTxjapVVHQAVDqGsXE0TQZwpGGwOooorNU4uV7Ccmo7makW9Scc1EQVyKKK1RD2AsflPtUkTbct3oooexKI5WJJB5Peo6KKaAsQy+VETjk8UktzJcEbj8oHAoopJa3HfoQUpYkAelFFNiLcdxI+1GCkfSiiilZFcz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19550" y="-452438"/>
            <a:ext cx="981075" cy="981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EAYABgAAD/2wBDAAoHBwkHBgoJCAkLCwoMDxkQDw4ODx4WFxIZJCAmJSMgIyIoLTkwKCo2KyIjMkQyNjs9QEBAJjBGS0U+Sjk/QD3/2wBDAQsLCw8NDx0QEB09KSMpPT09PT09PT09PT09PT09PT09PT09PT09PT09PT09PT09PT09PT09PT09PT09PT09PT3/wAARCABnAG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tDG7JwTz0p7pIxAJJx6VYggLD5TU6xhc4yTXhObudijoUGWTGBnGOc1XYOW71rMgbAZcmont9ozgikpj5Sigc5zSNG7HAPAq8kOTgDB71Xvb6x05gLiZQ55CLyx/CmpybshciGKkgX/GgKzYG4/nVJfGOm7yuJsf7o/xq9a6jY6g3+jyqW/uHhh+FVLnW6BQQjW7EZDZNNWJuhOa0mQBMAcVCF64qOcpRKflP/D+NSGN0PWrSx+gxzStCSCT2p87RLgig+VOSAaKmKZxmiqjVdtyXTXY0bKNXhySQRVsQhVwF+tZ8OrWxhK4+f723vWrbX1vJaiRmUZHI71zzutzWPkQLDk5xjFMMR8welXkaKePMBBJ4xmlELZBxhVGTWfN3LsYOu3badZhYQGu522Qp7nv+FZtn4CvJ4nuLqYefKpycEnn61XN5/bHjuMjhLdSFXPvXo0cxKjaeBWlapKglGO73NacLrmPHdb8JXWmHcSrr9MVz4llgkXa7KyHKkHkH2Nexa/F9uRlDoVHoa8s12yFlc4DA5/Su7BYl1Vyz3Ir0uX3onceFNaGt2DJOB9rhwHH94dmraFuVfPFeXeFdSfTdehdTlZAY2GeCD/8AXr0a21lJmUA4B5ZiOKyxNH2c/d2MYyvuX/K6bhj0xUTpgdD+NTQ3AnchT8y8n2qaQBhjHTriuKTs9St9jKZfm9KKn3xrMyl1z9aKqLdgdjjLB8De0nzDjBq8955fSTAUcY71zVvO7yyDc3JJHNWxOADvG7I55r1p0rs5YzaNe11UwsHeVlYYwc9BmuguvFlu4khj3BZFIWTPU46YrhZSpf7xPtVK5mcYCMeKh4aM3ctVGjV8P28+o+IZFt5/IlWPLMOpG7BFdetlqVhomoJLcMXc/uvYE49T2rhvDGoNZ+IoJdud6lD713eu6xJHpubeFZxM4B2yAGP/AHhXNi4z9qo9NDvoNcjZQl8K3728AtbmSOPZ+8Y4zn1zn9MVyXii1jspo4hM0xUcu3U13smtD+yVETbpAgD4OQDjkZrzXXJmmuyznmqwTqSn72yFiOVQM+2fy7iN842sK6qyuXVSAflHY8VySE7wfSt611GdUAZI2B9VFehWjzHnNnUaJqRbUgsrjDNgD0rq5rgIjKhBLcdK84g1cJJl4IeD1C4NX31+aWM+WpQDvzXm18M5Sui4VLKzNm4dWuv3q/J7cc0VykmuXEjLGVQnnJPOaK1hh5JA5Jsyo5TEXOCeeSO1WTI2wFTwRyaqLbSyNlMY3ZwelaMFm6R/vOQPQCu+VtzFFZWDnktipjbBo2YK2AOSR0q1HJbIcbhyOCeAfap7i7gWFgHQZBGBgZrNvsUjm2d4ZVljfa0Z3JXbaV4g07WNJaPUZhb3MXVQq4f8xXCzOm5tpyM8VJpFuJ9UgR0LxlsPgdBRXoxqQvLodFOrKMtOp0t7rUcUJgt2BQd+grmLuTzpC3P1ro7rwuEmBiGVPSoNS0Q29kX24I61jRqUoWUXua1I1J7nMAHePetiDayJhgoIxz61miI7zxwAas2c0HyrIxXnsM12T1WhxtWLu0B+GGBT2lc/IZeMdAKNlvKvmfaFVc45GPw+tWP7FESebLKwBGRgZrnlOK3BQb2M1wFmUbSBjv3op0iiK62SPyex7cUVrF6EtDkeRYyE+bnOemBmtIxSvGEyfm6tjNUI4iY32yBcjHIq/aajNblIpIxJFgAE8MPpWNRt7G8YooajHgJEhJXcNxxxWYyOquG/hfhjXS3iRPFJcoVCxD5sjrXMTStcOWPAJ4WroS5kRONixpmmyaldxQIDh2ALV65onhK102H5Ixu/iJHWsrwRoERs7e74bb6etd3Hg/KOtePjsW5y5I7I7qVNQXmZR0qIyZ25rn/E1usenyhVXkZGelds8O3OO9ch4tjP2Zkxkd89MVx0ZPnR0KXMeYXSrDbkdWyR7VSjQKQxXK10R0qKZQ97KsUQJIJO0f4n8qgvbjTYofLhdnxxwMCvo4VVslc8+pDW5Y0i30y6gY3EIEgPGW4NX7yIuqJGUVVGFVWrjor6S1k3QnA9DWzB4llVB5kUbnH3tvb0rKrQnzc0dSItWsQ39s0d2HkdWbphegorad/7Vsw4gtvLB5MZ5zRVU61laW4nS7GZpvlS4MmGOcY9K1kSXeSqRAjhRgYx+NYmlafJP5jg7VLYBrRmspo4ncyAhB0PFTWS57XOqm04amRrN/czTvBK+EjONgwAT+FVLKNZHG44C8mq9wxaZj6ntToZNin3xXZGPLGyOJyvK51em6/c6ZIRaTNGA2MDox9xXTWHjq4t8/aYIpSeS4JUivNI59rox5I5NWvt7OuxeGNcdXBwm9UbwxDSsz1FviFbvGcW0gft8wxXD6/4rmvndmkwCcKq1g3N20a7VYhiPxrO3knJOSaKGBpwfNYU67asi2JJryQnecgZ3NVeZdpHzFs1NC5d9q8Ljkj0rSdI4rXLbFOMscc11uXLoZJcxg4xVm0kUEq6kg9MUyeVZJMqOPWkjYxSK4AI9D3q3qiYvllcuJJhz5bldvTnrRUc5YzITGIwc8A5opRWhpOdmatnfTxjapVVHQAVDqGsXE0TQZwpGGwOooorNU4uV7Ccmo7makW9Scc1EQVyKKK1RD2AsflPtUkTbct3oooexKI5WJJB5Peo6KKaAsQy+VETjk8UktzJcEbj8oHAoopJa3HfoQUpYkAelFFNiLcdxI+1GCkfSiiilZFcz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19550" y="-452438"/>
            <a:ext cx="981075" cy="981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EAYABgAAD/2wBDAAoHBwkHBgoJCAkLCwoMDxkQDw4ODx4WFxIZJCAmJSMgIyIoLTkwKCo2KyIjMkQyNjs9QEBAJjBGS0U+Sjk/QD3/2wBDAQsLCw8NDx0QEB09KSMpPT09PT09PT09PT09PT09PT09PT09PT09PT09PT09PT09PT09PT09PT09PT09PT09PT3/wAARCABnAG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tDG7JwTz0p7pIxAJJx6VYggLD5TU6xhc4yTXhObudijoUGWTGBnGOc1XYOW71rMgbAZcmont9ozgikpj5Sigc5zSNG7HAPAq8kOTgDB71Xvb6x05gLiZQ55CLyx/CmpybshciGKkgX/GgKzYG4/nVJfGOm7yuJsf7o/xq9a6jY6g3+jyqW/uHhh+FVLnW6BQQjW7EZDZNNWJuhOa0mQBMAcVCF64qOcpRKflP/D+NSGN0PWrSx+gxzStCSCT2p87RLgig+VOSAaKmKZxmiqjVdtyXTXY0bKNXhySQRVsQhVwF+tZ8OrWxhK4+f723vWrbX1vJaiRmUZHI71zzutzWPkQLDk5xjFMMR8welXkaKePMBBJ4xmlELZBxhVGTWfN3LsYOu3badZhYQGu522Qp7nv+FZtn4CvJ4nuLqYefKpycEnn61XN5/bHjuMjhLdSFXPvXo0cxKjaeBWlapKglGO73NacLrmPHdb8JXWmHcSrr9MVz4llgkXa7KyHKkHkH2Nexa/F9uRlDoVHoa8s12yFlc4DA5/Su7BYl1Vyz3Ir0uX3onceFNaGt2DJOB9rhwHH94dmraFuVfPFeXeFdSfTdehdTlZAY2GeCD/8AXr0a21lJmUA4B5ZiOKyxNH2c/d2MYyvuX/K6bhj0xUTpgdD+NTQ3AnchT8y8n2qaQBhjHTriuKTs9St9jKZfm9KKn3xrMyl1z9aKqLdgdjjLB8De0nzDjBq8955fSTAUcY71zVvO7yyDc3JJHNWxOADvG7I55r1p0rs5YzaNe11UwsHeVlYYwc9BmuguvFlu4khj3BZFIWTPU46YrhZSpf7xPtVK5mcYCMeKh4aM3ctVGjV8P28+o+IZFt5/IlWPLMOpG7BFdetlqVhomoJLcMXc/uvYE49T2rhvDGoNZ+IoJdud6lD713eu6xJHpubeFZxM4B2yAGP/AHhXNi4z9qo9NDvoNcjZQl8K3728AtbmSOPZ+8Y4zn1zn9MVyXii1jspo4hM0xUcu3U13smtD+yVETbpAgD4OQDjkZrzXXJmmuyznmqwTqSn72yFiOVQM+2fy7iN842sK6qyuXVSAflHY8VySE7wfSt611GdUAZI2B9VFehWjzHnNnUaJqRbUgsrjDNgD0rq5rgIjKhBLcdK84g1cJJl4IeD1C4NX31+aWM+WpQDvzXm18M5Sui4VLKzNm4dWuv3q/J7cc0VykmuXEjLGVQnnJPOaK1hh5JA5Jsyo5TEXOCeeSO1WTI2wFTwRyaqLbSyNlMY3ZwelaMFm6R/vOQPQCu+VtzFFZWDnktipjbBo2YK2AOSR0q1HJbIcbhyOCeAfap7i7gWFgHQZBGBgZrNvsUjm2d4ZVljfa0Z3JXbaV4g07WNJaPUZhb3MXVQq4f8xXCzOm5tpyM8VJpFuJ9UgR0LxlsPgdBRXoxqQvLodFOrKMtOp0t7rUcUJgt2BQd+grmLuTzpC3P1ro7rwuEmBiGVPSoNS0Q29kX24I61jRqUoWUXua1I1J7nMAHePetiDayJhgoIxz61miI7zxwAas2c0HyrIxXnsM12T1WhxtWLu0B+GGBT2lc/IZeMdAKNlvKvmfaFVc45GPw+tWP7FESebLKwBGRgZrnlOK3BQb2M1wFmUbSBjv3op0iiK62SPyex7cUVrF6EtDkeRYyE+bnOemBmtIxSvGEyfm6tjNUI4iY32yBcjHIq/aajNblIpIxJFgAE8MPpWNRt7G8YooajHgJEhJXcNxxxWYyOquG/hfhjXS3iRPFJcoVCxD5sjrXMTStcOWPAJ4WroS5kRONixpmmyaldxQIDh2ALV65onhK102H5Ixu/iJHWsrwRoERs7e74bb6etd3Hg/KOtePjsW5y5I7I7qVNQXmZR0qIyZ25rn/E1usenyhVXkZGelds8O3OO9ch4tjP2Zkxkd89MVx0ZPnR0KXMeYXSrDbkdWyR7VSjQKQxXK10R0qKZQ97KsUQJIJO0f4n8qgvbjTYofLhdnxxwMCvo4VVslc8+pDW5Y0i30y6gY3EIEgPGW4NX7yIuqJGUVVGFVWrjor6S1k3QnA9DWzB4llVB5kUbnH3tvb0rKrQnzc0dSItWsQ39s0d2HkdWbphegorad/7Vsw4gtvLB5MZ5zRVU61laW4nS7GZpvlS4MmGOcY9K1kSXeSqRAjhRgYx+NYmlafJP5jg7VLYBrRmspo4ncyAhB0PFTWS57XOqm04amRrN/czTvBK+EjONgwAT+FVLKNZHG44C8mq9wxaZj6ntToZNin3xXZGPLGyOJyvK51em6/c6ZIRaTNGA2MDox9xXTWHjq4t8/aYIpSeS4JUivNI59rox5I5NWvt7OuxeGNcdXBwm9UbwxDSsz1FviFbvGcW0gft8wxXD6/4rmvndmkwCcKq1g3N20a7VYhiPxrO3knJOSaKGBpwfNYU67asi2JJryQnecgZ3NVeZdpHzFs1NC5d9q8Ljkj0rSdI4rXLbFOMscc11uXLoZJcxg4xVm0kUEq6kg9MUyeVZJMqOPWkjYxSK4AI9D3q3qiYvllcuJJhz5bldvTnrRUc5YzITGIwc8A5opRWhpOdmatnfTxjapVVHQAVDqGsXE0TQZwpGGwOooorNU4uV7Ccmo7makW9Scc1EQVyKKK1RD2AsflPtUkTbct3oooexKI5WJJB5Peo6KKaAsQy+VETjk8UktzJcEbj8oHAoopJa3HfoQUpYkAelFFNiLcdxI+1GCkfSiiilZFcz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19550" y="-452438"/>
            <a:ext cx="981075" cy="981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EAYABgAAD/2wBDAAoHBwkHBgoJCAkLCwoMDxkQDw4ODx4WFxIZJCAmJSMgIyIoLTkwKCo2KyIjMkQyNjs9QEBAJjBGS0U+Sjk/QD3/2wBDAQsLCw8NDx0QEB09KSMpPT09PT09PT09PT09PT09PT09PT09PT09PT09PT09PT09PT09PT09PT09PT09PT09PT3/wAARCABnAG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tDG7JwTz0p7pIxAJJx6VYggLD5TU6xhc4yTXhObudijoUGWTGBnGOc1XYOW71rMgbAZcmont9ozgikpj5Sigc5zSNG7HAPAq8kOTgDB71Xvb6x05gLiZQ55CLyx/CmpybshciGKkgX/GgKzYG4/nVJfGOm7yuJsf7o/xq9a6jY6g3+jyqW/uHhh+FVLnW6BQQjW7EZDZNNWJuhOa0mQBMAcVCF64qOcpRKflP/D+NSGN0PWrSx+gxzStCSCT2p87RLgig+VOSAaKmKZxmiqjVdtyXTXY0bKNXhySQRVsQhVwF+tZ8OrWxhK4+f723vWrbX1vJaiRmUZHI71zzutzWPkQLDk5xjFMMR8welXkaKePMBBJ4xmlELZBxhVGTWfN3LsYOu3badZhYQGu522Qp7nv+FZtn4CvJ4nuLqYefKpycEnn61XN5/bHjuMjhLdSFXPvXo0cxKjaeBWlapKglGO73NacLrmPHdb8JXWmHcSrr9MVz4llgkXa7KyHKkHkH2Nexa/F9uRlDoVHoa8s12yFlc4DA5/Su7BYl1Vyz3Ir0uX3onceFNaGt2DJOB9rhwHH94dmraFuVfPFeXeFdSfTdehdTlZAY2GeCD/8AXr0a21lJmUA4B5ZiOKyxNH2c/d2MYyvuX/K6bhj0xUTpgdD+NTQ3AnchT8y8n2qaQBhjHTriuKTs9St9jKZfm9KKn3xrMyl1z9aKqLdgdjjLB8De0nzDjBq8955fSTAUcY71zVvO7yyDc3JJHNWxOADvG7I55r1p0rs5YzaNe11UwsHeVlYYwc9BmuguvFlu4khj3BZFIWTPU46YrhZSpf7xPtVK5mcYCMeKh4aM3ctVGjV8P28+o+IZFt5/IlWPLMOpG7BFdetlqVhomoJLcMXc/uvYE49T2rhvDGoNZ+IoJdud6lD713eu6xJHpubeFZxM4B2yAGP/AHhXNi4z9qo9NDvoNcjZQl8K3728AtbmSOPZ+8Y4zn1zn9MVyXii1jspo4hM0xUcu3U13smtD+yVETbpAgD4OQDjkZrzXXJmmuyznmqwTqSn72yFiOVQM+2fy7iN842sK6qyuXVSAflHY8VySE7wfSt611GdUAZI2B9VFehWjzHnNnUaJqRbUgsrjDNgD0rq5rgIjKhBLcdK84g1cJJl4IeD1C4NX31+aWM+WpQDvzXm18M5Sui4VLKzNm4dWuv3q/J7cc0VykmuXEjLGVQnnJPOaK1hh5JA5Jsyo5TEXOCeeSO1WTI2wFTwRyaqLbSyNlMY3ZwelaMFm6R/vOQPQCu+VtzFFZWDnktipjbBo2YK2AOSR0q1HJbIcbhyOCeAfap7i7gWFgHQZBGBgZrNvsUjm2d4ZVljfa0Z3JXbaV4g07WNJaPUZhb3MXVQq4f8xXCzOm5tpyM8VJpFuJ9UgR0LxlsPgdBRXoxqQvLodFOrKMtOp0t7rUcUJgt2BQd+grmLuTzpC3P1ro7rwuEmBiGVPSoNS0Q29kX24I61jRqUoWUXua1I1J7nMAHePetiDayJhgoIxz61miI7zxwAas2c0HyrIxXnsM12T1WhxtWLu0B+GGBT2lc/IZeMdAKNlvKvmfaFVc45GPw+tWP7FESebLKwBGRgZrnlOK3BQb2M1wFmUbSBjv3op0iiK62SPyex7cUVrF6EtDkeRYyE+bnOemBmtIxSvGEyfm6tjNUI4iY32yBcjHIq/aajNblIpIxJFgAE8MPpWNRt7G8YooajHgJEhJXcNxxxWYyOquG/hfhjXS3iRPFJcoVCxD5sjrXMTStcOWPAJ4WroS5kRONixpmmyaldxQIDh2ALV65onhK102H5Ixu/iJHWsrwRoERs7e74bb6etd3Hg/KOtePjsW5y5I7I7qVNQXmZR0qIyZ25rn/E1usenyhVXkZGelds8O3OO9ch4tjP2Zkxkd89MVx0ZPnR0KXMeYXSrDbkdWyR7VSjQKQxXK10R0qKZQ97KsUQJIJO0f4n8qgvbjTYofLhdnxxwMCvo4VVslc8+pDW5Y0i30y6gY3EIEgPGW4NX7yIuqJGUVVGFVWrjor6S1k3QnA9DWzB4llVB5kUbnH3tvb0rKrQnzc0dSItWsQ39s0d2HkdWbphegorad/7Vsw4gtvLB5MZ5zRVU61laW4nS7GZpvlS4MmGOcY9K1kSXeSqRAjhRgYx+NYmlafJP5jg7VLYBrRmspo4ncyAhB0PFTWS57XOqm04amRrN/czTvBK+EjONgwAT+FVLKNZHG44C8mq9wxaZj6ntToZNin3xXZGPLGyOJyvK51em6/c6ZIRaTNGA2MDox9xXTWHjq4t8/aYIpSeS4JUivNI59rox5I5NWvt7OuxeGNcdXBwm9UbwxDSsz1FviFbvGcW0gft8wxXD6/4rmvndmkwCcKq1g3N20a7VYhiPxrO3knJOSaKGBpwfNYU67asi2JJryQnecgZ3NVeZdpHzFs1NC5d9q8Ljkj0rSdI4rXLbFOMscc11uXLoZJcxg4xVm0kUEq6kg9MUyeVZJMqOPWkjYxSK4AI9D3q3qiYvllcuJJhz5bldvTnrRUc5YzITGIwc8A5opRWhpOdmatnfTxjapVVHQAVDqGsXE0TQZwpGGwOooorNU4uV7Ccmo7makW9Scc1EQVyKKK1RD2AsflPtUkTbct3oooexKI5WJJB5Peo6KKaAsQy+VETjk8UktzJcEbj8oHAoopJa3HfoQUpYkAelFFNiLcdxI+1GCkfSiiilZFcz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19550" y="-452438"/>
            <a:ext cx="981075" cy="981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EAYABgAAD/4QAwRXhpZgAATU0AKgAAAAgAAUACAAIAAAAOAAAAGgAAAAB3aWtpbWVkaWEub3JnAP/bAEMACgcHCQcGCgkICQsLCgwPGRAPDg4PHhYXEhkkICYlIyAjIigtOTAoKjYrIiMyRDI2Oz1AQEAmMEZLRT5KOT9APf/bAEMBCwsLDw0PHRAQHT0pIyk9PT09PT09PT09PT09PT09PT09PT09PT09PT09PT09PT09PT09PT09PT09PT09PT09Pf/AABEIAM8Azw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gAMAwEAAhEDEQA/ANh5CzHcdueue/pUBhOeuPrUzBRIQGI5/Cmltijaee59a+eO8gMZ37s4bvjqKQyNt+8TzU/mnZjGCaTy1JAYj2AouFiuPMU9SADwBUZ3MTliRn6VZdRGTwee1RvHjPzc55o5rBYaQzZxk4p6MUBy5DAcUpIUDB69aUDLfNjAHFLmCwxdxcnJyBmkAbgEndVmONQT3zQ8fPrgdBT5gIPmTPzHmpY3Kjc3YdqUcKSRziq8+p2tup8yeIHvlqa12Qiwkz7+DzUyyswwe9YX/CS6cuALhSO+M1JH4j09zn7QM+/FDpz7Fcpq7ep3deKhcMDkZ/Oo01C3mA8qVSD3BzUpYEcHOaWqE0RFSRt561Ivm5+9k0DtgdPWpA27+HBNFxD48omMnrTCxLAbs98UoJXggnPX2pD1woz707jREXZjhWOd3PHamgkkYbOKXOCScCmg+uB6cUcw0PMjrjBwTTWdiBznFLtZk3cDB6ZpvTO5cincB3zBSS3HTPqafbyspHOcjJ+tImX4fk9fpRGPm2kbfegRamXLsAeM8mmbeRjOPpViRcszMBkmmiPAAGcj8qzuURomYznr+tOZNq9M8VKVAU8k/So3LAZ4xUtgRvFv4HXGKh8gkEnPWp1PzdDnHU0/7idTk9aHIaRUaMowwAc1KqYK5xyam2KGA7e1PbAUlgcdqE7hYhkKoCQR+JrD1bxNb6agVdskrdFBqr4h18W5NrA2ZCOT2FcokHnSmSRi8h+Ylj3rto4dNc0iOuhak1zUdXdkaRlX+FF4wPrVG8QwShdxc45ycmtPT4R5hkc7QgPSqd0gedyzYz0wK6otc1kaONomcbmReME05bvI/eKSKWWNV596h29OK6NDDVMtQzoWHluUx2BxWlb6xe2j5Ds69g4yDXPsuDx1qWK7lhHzOWX0PNRKmpFKpbRne6Z4lt75xE37qb+6x4P0Nb8JDDd1+leSPIG2tHkH2611PhfxRIsq2l8wIPCSN/I1xV8K170SuZM7Vcct3PrSMwBwx4+lSpnBwAdw49qc8Zf5sDFcNxlE5LYAIHqaRkzg85NWWAXvlT0qLb8vXI7UxoRASpwRntnvQE+ULgY9zU0WDnoMc/SnqnK8dfWqQiEIUJJHXpmnW4AbHU+9WD9w+5xSRxAPuORkdalyAlcASsA2760qLkde2alMXzMTjjGBRGNyHAIxWVyhu0Ip5HNQOAeB365FWCTjGc/QVG0bEFiBxTTuBXAxKSc1LglR8vJA5p5UBsDk1NGvy4YEEetJsNiNYcAkgZxWX4g1JdMsGO4b2+VRmtW6kWONnyTgfSvN9e1H+1tVFujBlU4Cj+tdNCnzS12JfYo2emXWq3JkQFix5Y9K6iw8GNtUzPn1A4rW0HRVNvGrMQFHRDiutgsYIFCqgGRnJ5qa+MlfljsbqEaaucvF4aggjCj7nfPNZ134UttxO0rn0NegeSAw44x6VBPbKwI2jH0riWImtblqonozyu98KxFGMcjDB9c1ztzpc1q5GQwFevXtlFtJKDOOwrkdV08DJI716GGxkm7MKlGLV0cHJCx5IxUBWtu/t8ZAzxWTIhUV68JXOGcbEa5U8UEjIK8HrTcnucU8gevzVoRdnf8AgvXvtsQtLl/30Q4z/GK63LHn7vtXjNncyWd1HcRMVdGBr1/SbpdQs4p1wQ6565/CvJxdFQlzR2ZrGV0SvAzoDuIAFM8gIMgZz3FWSMEpkZ64z0pM87eCfXtXKUissZY4Az708IcDJP41P5OBuAOcdqNmRuK47Gp5h2IivysBVi3jBYA9hTcY7HpRCGJAXHIyaV7hYutCXkLcfKBUe3YCDjqcVZjmSdW24APNRlCVzgbifWsuthlfqnLDr0FLkRxdCW96Z91hnBGeRzUsqhIiAPm/OqArMR5ucYIAJq7Gg2k4yKrrA7MxcZGB0p19cCysnl/iH3frTjJXsDjcwfFV4y2zw27bX2/O3ZB6fWvPPDcayakWbOR+ta2vX0jF4gx6EyHPLGq/hK18x2lXqrYGa9OK5KLYlH30j0zRsIqg9a296gYxnA9axtNdUQHjgc1ooAwIzkE968Oe51VIpllZQSRmmu2BjJOaiwRjb+NIRjjsRnmsyFFXKt3KsfJGSK5fVMSqQoIzXQXkZbvmsm4ti341rS913OlLQ4q+tz82elYV1GQeh55ru7vTtwIxxWBqVisaMMc4r2sNXvZHJWp9TmZFXaM8N3qP7v4VNJHywzjFROM8d69JHC2JuBH1rvfh7qbtbz2jsf3Z3L9Dx/OuAPAxWv4YvXs9YiKMR5oKVlXgpwaHF6nrUsyb8KckAZ4ojbKEsMYrAhuz9pBcnBU8E9vWrX9oDGR8qkdfavHcWjVSubBnTgKexzUvmKIy38IHJNY9pLubA4z3q1PIR5cQOd7DJ9BWbiynIuSMGPy0sJKtznH0qq04+0qvHzDnj3qzCW34yDxUPQd7mfDqRS4A42dyfStGLVbeeYpGw2BuGP61xUl9IwaNQAM8nvVq3dnid1GNrH2rplQW5lGbO4VY5YsqRjrkU59vl5wCD0Nc/oF7I1zJbbtyiMt+Vbp3CPcSBwMZ+tc84uMrGqkmTqgJOfunArn/ABPcCKBI+gLE/gK2biQJENpOBXE+J7ljcJuJxtNVSp3kPmscdqcjGa5DNk7jjPpWv4Hb9265OQxOKxr1UlUMxOQaXR9RfTopJEz97BwK9epTcqXKiIStUTZ63FPBEgJ4PvVm2uophmNh+debjWhNb+bd3kibRkpDHu2jtk0/StcUXSy2Ny8oU/OjjDYryJYSVmzt54vQ9QD55yM1m6hrFvZ7vMYF/TNRzXR+wG5jb5GXINecajeT3t98pJ3Z57Vjh8P7V6vQJWgd2uuRy5wF2noc02S+hkTllGOmK5Nvsmn2nnXct5IOAzRL8qn696ypdVhkJaxuZR6JMOtdUMHzv3Ryq8q1OvuL1ApAK/hXNatOJFOKzE1K5mcJglj6VcuLeYRfvFwSO9dVOh7KSuYupzrRHO3DlnPaoCcAVYmiIlIJ71A6FetenHY4HuKeQDU2nSeVf2znoHFQBvlx6UsbFCrL1Vs805bCO1muRFcAkkuDtz6DtVpB5zAqxIPXFY2SbjzSNwbkH8KnjuXX5Y5SGzk+1efOHYE7HQ20rWyE9SPWrEN20ivITzjatZCTl0Rt2CR8249T7VMtwIUR3XKrycVjKFxORppck6kVA+4wHXjGK3LWWKQnYwxjk1xtpfeddyPwobBAJrodFkHnOvGNucfjXPWhY2pS7nI5KuzNxk9aupOY7ORVxuGWOT2rLushmJPIPBPH6VBFKdpDvk7TXf7PmMeax1vh28gihSd8/aZtyg5/hHarWqa2wjWCFyHJGWrh4LuWEowJBjJ2D3NW1ujLcxF1II6g+tYyw3vczNI1Fax0dl4gkumjt7lip3bOv3hWV4muBJHtjOWXJY+grHkuSNQjdcDa+7FPnuTNGxZhzknNXGioyUkODvuY1ywW3ABJJPf0roPB+mi+0u5LRq4dyMHtiuZud3kkYyueveuy+Hdz5dnLGOW3mtcXJqjzI2opOpZmydKgttKktJdPkaJh83ljrVPSdBhSQvDYGJQOGc5NdpC7uoyOO4NJMBtVQMk9cV4ixE0mrnY1HsUr5Nvh0xjOVXntXH6TZbbrlN6t1BrtdUQR2ByDhj+VY+mKq3AbHXiqpScYMaSbJtREN3Ym1u7QtEwxtQdK58aDAX2W2nuR03MOBXoKMo24xwOadK4yRjpWUMRKmrIJWk7WOVsdFgtYRugRGA9OaxNc2qGJ6102qXYTPI9ua4rWrrcrciuvDc05qTJqWjE5W8kHmnFQO+6ln+ZziogCa99aI8qTuxR6U45XJFNIwfenHLLjvTauCN5ZEaOI7/l2j8KljCl8h+exHeqdiiyW0ZbsKvjahA2nHsOa5JaElpC/k/M4I9KUTyGLyy2VPpSC52QgCMEe9Qs5YH5cEDoKhaslk1rGPvqfmxXRaJOFjDkkHBQ5rk4pXONsZXB55rW0u4IYCVcZ7g1lVp8yKjKxlXKuZpGZyTjpVXDElccdhV69G1WJ4+bgVXkYfwdR711JiIyrKvOAwYcUedIjA5JYc06QsQWyNx/WoXIUHIHA7Gq3AryXJG4jr3NNM5YKinnbz70xwXyOnHOOMVEFC7fmO49MVaiVF6k0jDycsOc8VteCbgW95IM8E55rn3lLw7Gx8px9as6HOYdQ4PDCorU+em4m9OdppntUU29QVI2kdajlmzcpGhHPrWFYaiRGgYn0xWvcWUk8aTWs3l3EfzLno3sa+cnDldmeno9R+sSbbYKT8uOlc9ZSMt9GPlw5x171g+JfEGoNcGCVXhdDgr61V0Wa+ub6B5c7FcEmu6GGkqfM2ZKor8tj01WYHDN3qK6u9mSfwpst/Gq/KfmrGv7ssMg1wxp3kbeZQ1W83Ma5PU5t2RWvfSM+cGsC9J3c17GFgonJXncy25JppXAxTnOOajJr0zzxGp6sCQBTMbiaeqkdqYGpY3n2eJVIDBSRzWtb61tbMg3J7AcVzSMew6+lWkORypHFYTppi5mmdUurW7oSEA9MqKcL+zO3fg/RK5pZHHA5AqUzArtbCntxWPsEJvU6NbvTnJDqq89COtXIfsWfljjPJ6VyAm3MeOuKs2sjeeRuwvPANQ6PmJMbOxZiGO4Zzio92ASeOecjionU72I4J7ZpBvViM8k9DW9hknmrsdU4J7CoHbAwOfXinlC2CVA57UvlqecmnsDZWHMmSPlJqCRCpyO9aQjUnG0nA7VWZR5XQkgZNNSHFECRq0JL5HPWo4JPIukcdA3BPpUksgaBUB6H86ruOhXp/Krir7mjdrWPSLELNCrpjnGDWja6hqcDOi6e88YPDBulcV4d13yVWCVuc8e9eg2N8Z7YKnBPQivExNN05e8rnp0pqa0MHW5EnYyyafMJW65U8CshNSeE7IrWTJ6cV09+muByIuY/XGayTBdK++4HzfTFFN6WY5pN3Q7T0u7j97cKYuflXPP41buUwhBPNQx3LhuQKq3l6MHLUuWUpaA3ZFC8IBIFYN64JxWhcXG5jisq4O4k16dCFjjqyTKT1Gw49qkbmmtjgGutHKxoO2nKc0xj1wOKVDTJLlu2HCgfnVyMFj8xAAB7VStU3MD1I7VfZSn3upHrWcxWFzgjoM+1K3zJk8ntmkD5wTzQVJbG3JHvU3JsRksBgkVNArNIM8+1RhguM8E96ltz+8GCTSYDJW3MWIwc9qfFJycru71F5bs5XaevWp7e2kfK7cEKSKBgtwoQrgde4xTvNiK4MeSOaWKKQKxEJOeoOKtRRSnjyMe3FQ2FivHKjPhYtrZ7VWlZY1ORgg4/Gt0xJg/LhsevesTUkKT4x8rDP40Qd2aRM5ow7Zboen1o8kZIU5FLLIHjHZgf6VCS2OD8tbop2ISxWX5DjHSut8KeJjBOkN03APBNcg+c+3akVijBgSGHeprUo1Y8rCnUcHdHvkeq27Q7wwII9a57VLxJZGcYA9K87tPENzEnlsxJxgU99XlkJ3MRmvLjl7hLc7liYtXRvXWpohwvWsq4vGlfgE5rOa7B+Ynmozek8ItdtOhymM61y3I+B8x59KoyyFjgUbWc5Yk5pzR4XAHNdEUkYNuRXI/OmsMnmpTGyjJBphxnpVkNEWOKF9KcxBpF68dqYi3AQjg9hWjhJFzt5yck1jhuMetaUcoOCMHPc1nMRZhhRshmx6VMY1UbQTlupIqiJXdyWbjNSiQ8NuPoKycQ0ByJJSAgCgYAFPgUrIuQenXNQ+c2S23n6VIJnM/QdMdaBWNExyFjjavPqKelvJh8yhefriie6SNjuCnnHyjNFvcRySYjcFmGQB3p3FYsQgJkGRmY+gxVjcrAMxZieMY7VTDlZtxUEle9SCT930wR/FniokkND3ZmkYr0xxWRqCM2CNwYZ69+K0WkLsflz7gcVmSzM7OygYjJzxShuUYp+bGOpNK0bLtU9aVSGRGLAZbn2qMk4Vt2Sc5z2rqRXQjlABx3zTCOOetPbOaRhxVEMksFBvYgehbFdPeaIuMhOvcVykW5ZVZeoYGvT7Vhc2SMQCSo5rixdSVNpo6cPFSTTOFudN8o/KMVClsO612l3pysSe/0rNax+Y8cfSohiro1lQRjR2m7AAqyLDapOMkVqRWGXHy/UVaNmQjccD2qJYgcaSOUvIyBnGBWcycE56V0uo2mxQ3JAzxWBJGQueAK66M+ZXMKkLMqDkGnxDORSEEtgDFSwxkox7Ct7mNhu0bq0IolAAGcgZIzWa5y2Aat28yEhpP4Rg+9Ka0JZaUr1iXIqwrhSN+Ofam295bKeVwOuauy6lBIu3au0YxxXNJyvsFihIROxwefQDgUlurCfCscew5rTV4sbUCsW67e9TQWao6s5CnGOKTqWdh8vYzZBLJcxrJKGbd0xiq2oobKVXhO0x8qav3Mb/aEIU7gSTWZqcxaHy25YelODu1Ypqw+LV5NyvcH5mHBFNl1J45QbcGNR0J53ZqiFd4QV58v9aiEzY2kkrg4FbcqZnc0rzUJknV0kIOOnb8qrzTs8TSKxAIwQD+dJdgIqA43bBmqmCBtycelVGKE2Ko/djHTNGTSqP3XXndT3XA+bBZuSaq5fQYASKlgtpJ2CRoWNX9J0d9QcZOyPPJxXaaf4eWBFSDIU98cmuWvioU9OpvToOWphaP4ZYsHcZ9q6iysHiGw/wAPatm2sPsyqFjy3c5q5JbKGDFcMRyMc149fFOe5204KOxhTQ4I6iqzWYJ6VvSWgZwduPYUJYjvmsFUNrIxFswvKqSf5U8WxO9WXmt1rXZgbRt7iq0sIWRvlY596XtGLRnI6lastu3GACA2a5CeMpK6qO5/AV6HqjILZi6nGfu9ee1cNqO1i+xeUOCc16uCqNxOevApLb5wVOcjOKdAqosoPfgVbtoQbgsoPlqvH1qufkjduuX4rvUruxyuNtTMbqf0pMlc9cGn7d2fakI6DFbp6GDWo+MAfeJFTtsKYRvmI4pkBiOBIpOOMitCCwhZVPmn6His5OxPKxkF81lEpRgZuhDDIIqN7yWS4BErKnoDXQW2hQSKjEKxYEgdc4q9F4ejdgzIgA6DGK5JYinF6ov2cnsULyYW8/y43HJ61z94BJOyqOCM8DvW3qEDNLu6lWH4+1UGBbLQrgbsZPeqpNJaFSRWtU/0VgGGcdPc1mmMpIVPrjitmKALFz97OSR3quYQZGdlBP8AKt4zI5SK4Uu53gDgfhVXgMccirVzcIqFQMsVxmqQJOK0jexLRJj92CeuTxVqCzd1Dkck4APenWNmbgA9Rnjmt7SrHdcoXUkscKp7Y/8ArVhVqqCZ1UaLlY6fw5paraIrxgccketdRbWyqRtxkCodJgWO3VAOOvvWosS5zjGccZr5yrU5pNnc3ZWGiEMhBGfX3p/lYj5+8PWpt2Bgrj6VCy/N82RWDMkyvJGoYdST2FATPoF9KlY4YHPHQ0/b/nFBpcrTDA46D1qhcgqrdvcmtGbB496pXWDGyn+LrVLcuJzeqw5gdhkuGyBn9K4s22UZsfMMkgnkexrsdZmEcJbcQATz6muSeV2nlfawyMgAda9fB35SagyCRvn4AAXgD0rLuJcRYzzkmr8OV38fOw6Vk3TAuQeDnAr0aa944arshqdMDqaUIXkIHApsaszADr/KtaDTXERYgjI6kVs5qO5lFcxmDMZJB+tWIpc4x1XpUr2XUb1Ax1qm48r5cgkdKNJIlpo6LQ79obyMuWwAQq+5rqEvQ8xy20gc4auFsrnEfVMjkAjJNbdjcyEec0xUEkAKuSfc15teheV2aQb2LN0IZAY1Rs5LDJ6VkSxtGyoEyh4H0rVmvI7i5KSBkkySB1p0mnZUyKQcjnPalCfJuXyXMnzNsXQAjp7ViXdzuLInOep9at6tMUk8lGO7HU+lZQJOTng130o6cxjOXQUISCWNKFLOFxycAUpGFGetTWEYkuFZvug8itpOyuTFXdjqtHsB9nU7flHt1NdNpukmW5jnJCIowAOdwxTPD9qgRSv3lI/DiuqsrQqm+QAMSTtU8CvnMTiG5NHrx9yBYt4QqqOBxwB2qxHwcMMnp0psa7QMgcc8077pGeB2rgMG7j85+7wKYULkZP4U7ODxUiY9OccUCvYrlORSkhVIPI9amZPm5wPWmMoO3j2oY+Ypyx7vu54qhOpVGbkBuB7VrSKOT71lXTEErk4zTjubwdzltaUmJQBkg56dK5y7bYfMUfMeC2etdBq2bndyAqtjHrWFdWa5Z5ONvTBr18M0o6jq6GYGZcBRzt59qji0SWdi5UkDk7R/WtWARwgeVHubOCW5JNbNrpl3ON8ziKNRkc5/QV0zxHItDkcE9zDh0qWHG0QR5PLE5NTtaKy4luWcD+4tass+n2kbMA80ndmGBWbNrqINsMKlueSKiM6lTVIHGMTNnhgUkfv+DjNZV7BEhyjvn/aFadxrVzKcttT2ArJuruWcndJkCu2kp/aOebRADJEQyHpzx0rQstUZZRzsY+h4rLaToT34p0S7pF71tKCluZc1tj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352800" y="-685800"/>
            <a:ext cx="1971675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211128"/>
            <a:ext cx="464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the  Mona Lisa  is one of  Leonardo's most famous  painting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525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Leonardo was known for his paintings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4876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Leonardo’s rival is Michelangelo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62200" y="4419600"/>
            <a:ext cx="332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Leonardo is a famous  painter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685800"/>
            <a:ext cx="7851648" cy="762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</a:t>
            </a:r>
            <a:r>
              <a:rPr lang="en-US" sz="2800" dirty="0" smtClean="0">
                <a:solidFill>
                  <a:srgbClr val="00FF00"/>
                </a:solidFill>
              </a:rPr>
              <a:t>e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</a:t>
            </a:r>
            <a:r>
              <a:rPr lang="en-US" sz="2800" dirty="0" smtClean="0">
                <a:solidFill>
                  <a:srgbClr val="00FF00"/>
                </a:solidFill>
              </a:rPr>
              <a:t>n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 smtClean="0">
                <a:solidFill>
                  <a:srgbClr val="00FF00"/>
                </a:solidFill>
              </a:rPr>
              <a:t>r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800" dirty="0" smtClean="0">
                <a:solidFill>
                  <a:srgbClr val="00FF00"/>
                </a:solidFill>
              </a:rPr>
              <a:t>o’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P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 smtClean="0">
                <a:solidFill>
                  <a:srgbClr val="00FF00"/>
                </a:solidFill>
              </a:rPr>
              <a:t>i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800" dirty="0" smtClean="0">
                <a:solidFill>
                  <a:srgbClr val="00FF00"/>
                </a:solidFill>
              </a:rPr>
              <a:t>t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800" dirty="0" smtClean="0">
                <a:solidFill>
                  <a:srgbClr val="00FF00"/>
                </a:solidFill>
              </a:rPr>
              <a:t>n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800" dirty="0" smtClean="0">
                <a:solidFill>
                  <a:srgbClr val="00FF00"/>
                </a:solidFill>
              </a:rPr>
              <a:t>s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124200" y="2895600"/>
            <a:ext cx="2849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8434" name="Picture 2" descr="http://www.leonardo-history.com/Images/mona_li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8074"/>
            <a:ext cx="2047875" cy="32099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7400" y="3581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3300"/>
                </a:solidFill>
              </a:rPr>
              <a:t>Leonardo made  many famous paintings 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4267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The Mona Lisa is one of them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510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CC0099"/>
              </a:solidFill>
              <a:latin typeface="Expos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33 0.08866 C 0.11545 0.07477 0.12795 0.08125 0.13646 0.08241 C 0.14375 0.09005 0.15365 0.10301 0.1592 0.11273 C 0.16597 0.12431 0.17292 0.13611 0.18351 0.14121 C 0.18559 0.14329 0.1875 0.14537 0.18958 0.14722 C 0.19201 0.14908 0.19462 0.15093 0.19705 0.15324 C 0.1993 0.15556 0.20069 0.15903 0.20312 0.16134 C 0.20573 0.16343 0.21319 0.16482 0.21528 0.16528 C 0.22292 0.16435 0.23055 0.16505 0.23802 0.16343 C 0.23976 0.16297 0.2408 0.16019 0.24253 0.15903 C 0.24496 0.1581 0.24757 0.15787 0.25017 0.15718 C 0.25312 0.15787 0.25625 0.15972 0.2592 0.15903 C 0.26094 0.15903 0.26198 0.15533 0.26371 0.15533 C 0.27344 0.15533 0.28299 0.15787 0.29253 0.15903 C 0.30608 0.16667 0.31319 0.16783 0.32899 0.16945 C 0.34305 0.17361 0.32969 0.17246 0.33646 0.16528 C 0.34132 0.16019 0.34861 0.1625 0.35469 0.16134 C 0.36528 0.15648 0.36059 0.15834 0.3684 0.15533 C 0.37847 0.15741 0.38837 0.16134 0.39861 0.16134 C 0.40069 0.16134 0.40121 0.15648 0.40312 0.15533 C 0.41337 0.14838 0.43212 0.14838 0.44253 0.14722 C 0.44983 0.14375 0.45625 0.14121 0.46371 0.13912 C 0.47865 0.12894 0.45816 0.14051 0.48646 0.14306 C 0.49601 0.14375 0.50573 0.14051 0.51528 0.13912 C 0.52205 0.13611 0.52812 0.13287 0.53507 0.13079 C 0.53941 0.12847 0.54462 0.12847 0.54861 0.125 C 0.55017 0.12361 0.55052 0.12084 0.55174 0.11898 C 0.55347 0.11667 0.55573 0.11482 0.55764 0.11273 C 0.56493 0.11922 0.56858 0.11482 0.57743 0.11273 C 0.58403 0.10926 0.59184 0.10486 0.59861 0.10278 C 0.6066 0.10023 0.62292 0.09676 0.62292 0.09676 C 0.62743 0.09259 0.63125 0.09074 0.63646 0.08866 C 0.64167 0.09861 0.63802 0.09514 0.64097 0.08866 C 0.64167 0.08704 0.64305 0.08588 0.6441 0.08449 C 0.65174 0.06343 0.64132 0.08797 0.65312 0.07246 C 0.65469 0.07037 0.65486 0.0669 0.65625 0.06435 C 0.65746 0.06204 0.6592 0.06042 0.66076 0.05834 C 0.66528 0.04584 0.67517 0.03982 0.68351 0.03195 C 0.69271 0.02315 0.68385 0.0294 0.69097 0.01991 C 0.69271 0.01759 0.69531 0.01621 0.69705 0.01389 C 0.69844 0.01227 0.69861 0.00926 0.70017 0.00787 C 0.70208 0.00602 0.70937 0.00301 0.71233 0.00162 C 0.71406 -0.02291 0.71111 -0.05 0.71684 -0.07315 C 0.71962 -0.13403 0.72153 -0.19421 0.72743 -0.25486 C 0.72569 -0.29977 0.73437 -0.2912 0.71684 -0.2993 C 0.7118 -0.30879 0.71424 -0.30301 0.71076 -0.31759 C 0.71007 -0.32014 0.70677 -0.31875 0.70469 -0.31944 C 0.70017 -0.3287 0.69305 -0.33842 0.68507 -0.34166 C 0.67743 -0.35185 0.6868 -0.34097 0.66684 -0.34768 C 0.66371 -0.34884 0.66233 -0.3544 0.6592 -0.35578 C 0.65625 -0.35717 0.65312 -0.35717 0.65017 -0.35787 C 0.64514 -0.36273 0.64219 -0.36759 0.63646 -0.36991 C 0.62934 -0.37662 0.62066 -0.3794 0.61233 -0.38217 C 0.60121 -0.37824 0.60243 -0.37778 0.58507 -0.38217 C 0.58194 -0.38287 0.57569 -0.39629 0.5743 -0.39838 C 0.56771 -0.40856 0.56233 -0.41666 0.55764 -0.4287 C 0.55816 -0.43194 0.55764 -0.43588 0.5592 -0.43866 C 0.56146 -0.44282 0.57257 -0.44791 0.57587 -0.44884 C 0.58646 -0.44815 0.59705 -0.44861 0.60764 -0.44676 C 0.61458 -0.4456 0.61771 -0.43379 0.62587 -0.43264 C 0.63802 -0.43102 0.65017 -0.43009 0.66233 -0.4287 C 0.67274 -0.43194 0.6809 -0.43403 0.69097 -0.4287 C 0.69427 -0.4456 0.7033 -0.43796 0.71684 -0.43657 C 0.7184 -0.43518 0.72014 -0.43426 0.72135 -0.43264 C 0.72257 -0.43102 0.72257 -0.42754 0.7243 -0.42662 C 0.72587 -0.42592 0.72743 -0.42847 0.72899 -0.4287 C 0.73542 -0.42986 0.74861 -0.43055 0.74861 -0.43055 " pathEditMode="relative" ptsTypes="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44</Words>
  <Application>Microsoft Office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Leonardo the artist </vt:lpstr>
      <vt:lpstr>Slide 2</vt:lpstr>
      <vt:lpstr>Leonardo’s Paintings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the artist </dc:title>
  <dc:creator>RodgersJ</dc:creator>
  <cp:lastModifiedBy>hsimage</cp:lastModifiedBy>
  <cp:revision>13</cp:revision>
  <dcterms:created xsi:type="dcterms:W3CDTF">2012-11-19T15:12:02Z</dcterms:created>
  <dcterms:modified xsi:type="dcterms:W3CDTF">2012-11-20T15:33:27Z</dcterms:modified>
</cp:coreProperties>
</file>