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simage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20T08:49:38.875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8E66F-3E75-4C21-9CD5-B0E9EF2A995D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F247-A390-42F5-9E65-A9C53F375B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8F247-A390-42F5-9E65-A9C53F375B1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978B1C-0956-4A9A-9222-FFDF3CFE5D48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A4BF6C-548D-46D4-9C75-A0C50C363E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hyperlink" Target="http://www.bing.com/images/search?q=mona+lisa&amp;id=5D821DC7964D224597ACB8D278DCCF2701955AA5&amp;FORM=IQFRBA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%C3%9Altima_Cena_-_Da_Vinci_5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 t="-30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Leonard Da Vinci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Joe</a:t>
            </a:r>
            <a:endParaRPr lang="en-US" dirty="0"/>
          </a:p>
        </p:txBody>
      </p:sp>
      <p:sp>
        <p:nvSpPr>
          <p:cNvPr id="1028" name="AutoShape 4" descr="data:image/jpeg;base64,/9j/4AAQSkZJRgABAQEAYABgAAD/4QAwRXhpZgAATU0AKgAAAAgAAUACAAIAAAAOAAAAGgAAAAB3aWtpbWVkaWEub3JnAP/bAEMACgcHCQcGCgkICQsLCgwPGRAPDg4PHhYXEhkkICYlIyAjIigtOTAoKjYrIiMyRDI2Oz1AQEAmMEZLRT5KOT9APf/bAEMBCwsLDw0PHRAQHT0pIyk9PT09PT09PT09PT09PT09PT09PT09PT09PT09PT09PT09PT09PT09PT09PT09PT09Pf/AABEIAM8Azw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gAMAwEAAhEDEQA/ANh5CzHcdueue/pUBhOeuPrUzBRIQGI5/Cmltijaee59a+eO8gMZ37s4bvjqKQyNt+8TzU/mnZjGCaTy1JAYj2AouFiuPMU9SADwBUZ3MTliRn6VZdRGTwee1RvHjPzc55o5rBYaQzZxk4p6MUBy5DAcUpIUDB69aUDLfNjAHFLmCwxdxcnJyBmkAbgEndVmONQT3zQ8fPrgdBT5gIPmTPzHmpY3Kjc3YdqUcKSRziq8+p2tup8yeIHvlqa12Qiwkz7+DzUyyswwe9YX/CS6cuALhSO+M1JH4j09zn7QM+/FDpz7Fcpq7ep3deKhcMDkZ/Oo01C3mA8qVSD3BzUpYEcHOaWqE0RFSRt561Ivm5+9k0DtgdPWpA27+HBNFxD48omMnrTCxLAbs98UoJXggnPX2pD1woz707jREXZjhWOd3PHamgkkYbOKXOCScCmg+uB6cUcw0PMjrjBwTTWdiBznFLtZk3cDB6ZpvTO5cincB3zBSS3HTPqafbyspHOcjJ+tImX4fk9fpRGPm2kbfegRamXLsAeM8mmbeRjOPpViRcszMBkmmiPAAGcj8qzuURomYznr+tOZNq9M8VKVAU8k/So3LAZ4xUtgRvFv4HXGKh8gkEnPWp1PzdDnHU0/7idTk9aHIaRUaMowwAc1KqYK5xyam2KGA7e1PbAUlgcdqE7hYhkKoCQR+JrD1bxNb6agVdskrdFBqr4h18W5NrA2ZCOT2FcokHnSmSRi8h+Ylj3rto4dNc0iOuhak1zUdXdkaRlX+FF4wPrVG8QwShdxc45ycmtPT4R5hkc7QgPSqd0gedyzYz0wK6otc1kaONomcbmReME05bvI/eKSKWWNV596h29OK6NDDVMtQzoWHluUx2BxWlb6xe2j5Ds69g4yDXPsuDx1qWK7lhHzOWX0PNRKmpFKpbRne6Z4lt75xE37qb+6x4P0Nb8JDDd1+leSPIG2tHkH2611PhfxRIsq2l8wIPCSN/I1xV8K170SuZM7Vcct3PrSMwBwx4+lSpnBwAdw49qc8Zf5sDFcNxlE5LYAIHqaRkzg85NWWAXvlT0qLb8vXI7UxoRASpwRntnvQE+ULgY9zU0WDnoMc/SnqnK8dfWqQiEIUJJHXpmnW4AbHU+9WD9w+5xSRxAPuORkdalyAlcASsA2760qLkde2alMXzMTjjGBRGNyHAIxWVyhu0Ip5HNQOAeB365FWCTjGc/QVG0bEFiBxTTuBXAxKSc1LglR8vJA5p5UBsDk1NGvy4YEEetJsNiNYcAkgZxWX4g1JdMsGO4b2+VRmtW6kWONnyTgfSvN9e1H+1tVFujBlU4Cj+tdNCnzS12JfYo2emXWq3JkQFix5Y9K6iw8GNtUzPn1A4rW0HRVNvGrMQFHRDiutgsYIFCqgGRnJ5qa+MlfljsbqEaaucvF4aggjCj7nfPNZ134UttxO0rn0NegeSAw44x6VBPbKwI2jH0riWImtblqonozyu98KxFGMcjDB9c1ztzpc1q5GQwFevXtlFtJKDOOwrkdV08DJI716GGxkm7MKlGLV0cHJCx5IxUBWtu/t8ZAzxWTIhUV68JXOGcbEa5U8UEjIK8HrTcnucU8gevzVoRdnf8AgvXvtsQtLl/30Q4z/GK63LHn7vtXjNncyWd1HcRMVdGBr1/SbpdQs4p1wQ6565/CvJxdFQlzR2ZrGV0SvAzoDuIAFM8gIMgZz3FWSMEpkZ64z0pM87eCfXtXKUissZY4Az708IcDJP41P5OBuAOcdqNmRuK47Gp5h2IivysBVi3jBYA9hTcY7HpRCGJAXHIyaV7hYutCXkLcfKBUe3YCDjqcVZjmSdW24APNRlCVzgbifWsuthlfqnLDr0FLkRxdCW96Z91hnBGeRzUsqhIiAPm/OqArMR5ucYIAJq7Gg2k4yKrrA7MxcZGB0p19cCysnl/iH3frTjJXsDjcwfFV4y2zw27bX2/O3ZB6fWvPPDcayakWbOR+ta2vX0jF4gx6EyHPLGq/hK18x2lXqrYGa9OK5KLYlH30j0zRsIqg9a296gYxnA9axtNdUQHjgc1ooAwIzkE968Oe51VIpllZQSRmmu2BjJOaiwRjb+NIRjjsRnmsyFFXKt3KsfJGSK5fVMSqQoIzXQXkZbvmsm4ti341rS913OlLQ4q+tz82elYV1GQeh55ru7vTtwIxxWBqVisaMMc4r2sNXvZHJWp9TmZFXaM8N3qP7v4VNJHywzjFROM8d69JHC2JuBH1rvfh7qbtbz2jsf3Z3L9Dx/OuAPAxWv4YvXs9YiKMR5oKVlXgpwaHF6nrUsyb8KckAZ4ojbKEsMYrAhuz9pBcnBU8E9vWrX9oDGR8qkdfavHcWjVSubBnTgKexzUvmKIy38IHJNY9pLubA4z3q1PIR5cQOd7DJ9BWbiynIuSMGPy0sJKtznH0qq04+0qvHzDnj3qzCW34yDxUPQd7mfDqRS4A42dyfStGLVbeeYpGw2BuGP61xUl9IwaNQAM8nvVq3dnid1GNrH2rplQW5lGbO4VY5YsqRjrkU59vl5wCD0Nc/oF7I1zJbbtyiMt+Vbp3CPcSBwMZ+tc84uMrGqkmTqgJOfunArn/ABPcCKBI+gLE/gK2biQJENpOBXE+J7ljcJuJxtNVSp3kPmscdqcjGa5DNk7jjPpWv4Hb9265OQxOKxr1UlUMxOQaXR9RfTopJEz97BwK9epTcqXKiIStUTZ63FPBEgJ4PvVm2uophmNh+debjWhNb+bd3kibRkpDHu2jtk0/StcUXSy2Ny8oU/OjjDYryJYSVmzt54vQ9QD55yM1m6hrFvZ7vMYF/TNRzXR+wG5jb5GXINecajeT3t98pJ3Z57Vjh8P7V6vQJWgd2uuRy5wF2noc02S+hkTllGOmK5Nvsmn2nnXct5IOAzRL8qn696ypdVhkJaxuZR6JMOtdUMHzv3Ryq8q1OvuL1ApAK/hXNatOJFOKzE1K5mcJglj6VcuLeYRfvFwSO9dVOh7KSuYupzrRHO3DlnPaoCcAVYmiIlIJ71A6FetenHY4HuKeQDU2nSeVf2znoHFQBvlx6UsbFCrL1Vs805bCO1muRFcAkkuDtz6DtVpB5zAqxIPXFY2SbjzSNwbkH8KnjuXX5Y5SGzk+1efOHYE7HQ20rWyE9SPWrEN20ivITzjatZCTl0Rt2CR8249T7VMtwIUR3XKrycVjKFxORppck6kVA+4wHXjGK3LWWKQnYwxjk1xtpfeddyPwobBAJrodFkHnOvGNucfjXPWhY2pS7nI5KuzNxk9aupOY7ORVxuGWOT2rLushmJPIPBPH6VBFKdpDvk7TXf7PmMeax1vh28gihSd8/aZtyg5/hHarWqa2wjWCFyHJGWrh4LuWEowJBjJ2D3NW1ujLcxF1II6g+tYyw3vczNI1Fax0dl4gkumjt7lip3bOv3hWV4muBJHtjOWXJY+grHkuSNQjdcDa+7FPnuTNGxZhzknNXGioyUkODvuY1ywW3ABJJPf0roPB+mi+0u5LRq4dyMHtiuZud3kkYyueveuy+Hdz5dnLGOW3mtcXJqjzI2opOpZmydKgttKktJdPkaJh83ljrVPSdBhSQvDYGJQOGc5NdpC7uoyOO4NJMBtVQMk9cV4ixE0mrnY1HsUr5Nvh0xjOVXntXH6TZbbrlN6t1BrtdUQR2ByDhj+VY+mKq3AbHXiqpScYMaSbJtREN3Ym1u7QtEwxtQdK58aDAX2W2nuR03MOBXoKMo24xwOadK4yRjpWUMRKmrIJWk7WOVsdFgtYRugRGA9OaxNc2qGJ6102qXYTPI9ua4rWrrcrciuvDc05qTJqWjE5W8kHmnFQO+6ln+ZziogCa99aI8qTuxR6U45XJFNIwfenHLLjvTauCN5ZEaOI7/l2j8KljCl8h+exHeqdiiyW0ZbsKvjahA2nHsOa5JaElpC/k/M4I9KUTyGLyy2VPpSC52QgCMEe9Qs5YH5cEDoKhaslk1rGPvqfmxXRaJOFjDkkHBQ5rk4pXONsZXB55rW0u4IYCVcZ7g1lVp8yKjKxlXKuZpGZyTjpVXDElccdhV69G1WJ4+bgVXkYfwdR711JiIyrKvOAwYcUedIjA5JYc06QsQWyNx/WoXIUHIHA7Gq3AryXJG4jr3NNM5YKinnbz70xwXyOnHOOMVEFC7fmO49MVaiVF6k0jDycsOc8VteCbgW95IM8E55rn3lLw7Gx8px9as6HOYdQ4PDCorU+em4m9OdppntUU29QVI2kdajlmzcpGhHPrWFYaiRGgYn0xWvcWUk8aTWs3l3EfzLno3sa+cnDldmeno9R+sSbbYKT8uOlc9ZSMt9GPlw5x171g+JfEGoNcGCVXhdDgr61V0Wa+ub6B5c7FcEmu6GGkqfM2ZKor8tj01WYHDN3qK6u9mSfwpst/Gq/KfmrGv7ssMg1wxp3kbeZQ1W83Ma5PU5t2RWvfSM+cGsC9J3c17GFgonJXncy25JppXAxTnOOajJr0zzxGp6sCQBTMbiaeqkdqYGpY3n2eJVIDBSRzWtb61tbMg3J7AcVzSMew6+lWkORypHFYTppi5mmdUurW7oSEA9MqKcL+zO3fg/RK5pZHHA5AqUzArtbCntxWPsEJvU6NbvTnJDqq89COtXIfsWfljjPJ6VyAm3MeOuKs2sjeeRuwvPANQ6PmJMbOxZiGO4Zzio92ASeOecjionU72I4J7ZpBvViM8k9DW9hknmrsdU4J7CoHbAwOfXinlC2CVA57UvlqecmnsDZWHMmSPlJqCRCpyO9aQjUnG0nA7VWZR5XQkgZNNSHFECRq0JL5HPWo4JPIukcdA3BPpUksgaBUB6H86ruOhXp/Krir7mjdrWPSLELNCrpjnGDWja6hqcDOi6e88YPDBulcV4d13yVWCVuc8e9eg2N8Z7YKnBPQivExNN05e8rnp0pqa0MHW5EnYyyafMJW65U8CshNSeE7IrWTJ6cV09+muByIuY/XGayTBdK++4HzfTFFN6WY5pN3Q7T0u7j97cKYuflXPP41buUwhBPNQx3LhuQKq3l6MHLUuWUpaA3ZFC8IBIFYN64JxWhcXG5jisq4O4k16dCFjjqyTKT1Gw49qkbmmtjgGutHKxoO2nKc0xj1wOKVDTJLlu2HCgfnVyMFj8xAAB7VStU3MD1I7VfZSn3upHrWcxWFzgjoM+1K3zJk8ntmkD5wTzQVJbG3JHvU3JsRksBgkVNArNIM8+1RhguM8E96ltz+8GCTSYDJW3MWIwc9qfFJycru71F5bs5XaevWp7e2kfK7cEKSKBgtwoQrgde4xTvNiK4MeSOaWKKQKxEJOeoOKtRRSnjyMe3FQ2FivHKjPhYtrZ7VWlZY1ORgg4/Gt0xJg/LhsevesTUkKT4x8rDP40Qd2aRM5ow7Zboen1o8kZIU5FLLIHjHZgf6VCS2OD8tbop2ISxWX5DjHSut8KeJjBOkN03APBNcg+c+3akVijBgSGHeprUo1Y8rCnUcHdHvkeq27Q7wwII9a57VLxJZGcYA9K87tPENzEnlsxJxgU99XlkJ3MRmvLjl7hLc7liYtXRvXWpohwvWsq4vGlfgE5rOa7B+Ynmozek8ItdtOhymM61y3I+B8x59KoyyFjgUbWc5Yk5pzR4XAHNdEUkYNuRXI/OmsMnmpTGyjJBphxnpVkNEWOKF9KcxBpF68dqYi3AQjg9hWjhJFzt5yck1jhuMetaUcoOCMHPc1nMRZhhRshmx6VMY1UbQTlupIqiJXdyWbjNSiQ8NuPoKycQ0ByJJSAgCgYAFPgUrIuQenXNQ+c2S23n6VIJnM/QdMdaBWNExyFjjavPqKelvJh8yhefriie6SNjuCnnHyjNFvcRySYjcFmGQB3p3FYsQgJkGRmY+gxVjcrAMxZieMY7VTDlZtxUEle9SCT930wR/FniokkND3ZmkYr0xxWRqCM2CNwYZ69+K0WkLsflz7gcVmSzM7OygYjJzxShuUYp+bGOpNK0bLtU9aVSGRGLAZbn2qMk4Vt2Sc5z2rqRXQjlABx3zTCOOetPbOaRhxVEMksFBvYgehbFdPeaIuMhOvcVykW5ZVZeoYGvT7Vhc2SMQCSo5rixdSVNpo6cPFSTTOFudN8o/KMVClsO612l3pysSe/0rNax+Y8cfSohiro1lQRjR2m7AAqyLDapOMkVqRWGXHy/UVaNmQjccD2qJYgcaSOUvIyBnGBWcycE56V0uo2mxQ3JAzxWBJGQueAK66M+ZXMKkLMqDkGnxDORSEEtgDFSwxkox7Ct7mNhu0bq0IolAAGcgZIzWa5y2Aat28yEhpP4Rg+9Ka0JZaUr1iXIqwrhSN+Ofam295bKeVwOuauy6lBIu3au0YxxXNJyvsFihIROxwefQDgUlurCfCscew5rTV4sbUCsW67e9TQWao6s5CnGOKTqWdh8vYzZBLJcxrJKGbd0xiq2oobKVXhO0x8qav3Mb/aEIU7gSTWZqcxaHy25YelODu1Ypqw+LV5NyvcH5mHBFNl1J45QbcGNR0J53ZqiFd4QV58v9aiEzY2kkrg4FbcqZnc0rzUJknV0kIOOnb8qrzTs8TSKxAIwQD+dJdgIqA43bBmqmCBtycelVGKE2Ko/djHTNGTSqP3XXndT3XA+bBZuSaq5fQYASKlgtpJ2CRoWNX9J0d9QcZOyPPJxXaaf4eWBFSDIU98cmuWvioU9OpvToOWphaP4ZYsHcZ9q6iysHiGw/wAPatm2sPsyqFjy3c5q5JbKGDFcMRyMc149fFOe5204KOxhTQ4I6iqzWYJ6VvSWgZwduPYUJYjvmsFUNrIxFswvKqSf5U8WxO9WXmt1rXZgbRt7iq0sIWRvlY596XtGLRnI6lastu3GACA2a5CeMpK6qO5/AV6HqjILZi6nGfu9ee1cNqO1i+xeUOCc16uCqNxOevApLb5wVOcjOKdAqosoPfgVbtoQbgsoPlqvH1qufkjduuX4rvUruxyuNtTMbqf0pMlc9cGn7d2fakI6DFbp6GDWo+MAfeJFTtsKYRvmI4pkBiOBIpOOMitCCwhZVPmn6His5OxPKxkF81lEpRgZuhDDIIqN7yWS4BErKnoDXQW2hQSKjEKxYEgdc4q9F4ejdgzIgA6DGK5JYinF6ov2cnsULyYW8/y43HJ61z94BJOyqOCM8DvW3qEDNLu6lWH4+1UGBbLQrgbsZPeqpNJaFSRWtU/0VgGGcdPc1mmMpIVPrjitmKALFz97OSR3quYQZGdlBP8AKt4zI5SK4Uu53gDgfhVXgMccirVzcIqFQMsVxmqQJOK0jexLRJj92CeuTxVqCzd1Dkck4APenWNmbgA9Rnjmt7SrHdcoXUkscKp7Y/8ArVhVqqCZ1UaLlY6fw5paraIrxgccketdRbWyqRtxkCodJgWO3VAOOvvWosS5zjGccZr5yrU5pNnc3ZWGiEMhBGfX3p/lYj5+8PWpt2Bgrj6VCy/N82RWDMkyvJGoYdST2FATPoF9KlY4YHPHQ0/b/nFBpcrTDA46D1qhcgqrdvcmtGbB496pXWDGyn+LrVLcuJzeqw5gdhkuGyBn9K4s22UZsfMMkgnkexrsdZmEcJbcQATz6muSeV2nlfawyMgAda9fB35SagyCRvn4AAXgD0rLuJcRYzzkmr8OV38fOw6Vk3TAuQeDnAr0aa944arshqdMDqaUIXkIHApsaszADr/KtaDTXERYgjI6kVs5qO5lFcxmDMZJB+tWIpc4x1XpUr2XUb1Ax1qm48r5cgkdKNJIlpo6LQ79obyMuWwAQq+5rqEvQ8xy20gc4auFsrnEfVMjkAjJNbdjcyEec0xUEkAKuSfc15teheV2aQb2LN0IZAY1Rs5LDJ6VkSxtGyoEyh4H0rVmvI7i5KSBkkySB1p0mnZUyKQcjnPalCfJuXyXMnzNsXQAjp7ViXdzuLInOep9at6tMUk8lGO7HU+lZQJOTng130o6cxjOXQUISCWNKFLOFxycAUpGFGetTWEYkuFZvug8itpOyuTFXdjqtHsB9nU7flHt1NdNpukmW5jnJCIowAOdwxTPD9qgRSv3lI/DiuqsrQqm+QAMSTtU8CvnMTiG5NHrx9yBYt4QqqOBxwB2qxHwcMMnp0psa7QMgcc8077pGeB2rgMG7j85+7wKYULkZP4U7ODxUiY9OccUCvYrlORSkhVIPI9amZPm5wPWmMoO3j2oY+Ypyx7vu54qhOpVGbkBuB7VrSKOT71lXTEErk4zTjubwdzltaUmJQBkg56dK5y7bYfMUfMeC2etdBq2bndyAqtjHrWFdWa5Z5ONvTBr18M0o6jq6GYGZcBRzt59qji0SWdi5UkDk7R/WtWARwgeVHubOCW5JNbNrpl3ON8ziKNRkc5/QV0zxHItDkcE9zDh0qWHG0QR5PLE5NTtaKy4luWcD+4tass+n2kbMA80ndmGBWbNrqINsMKlueSKiM6lTVIHGMTNnhgUkfv+DjNZV7BEhyjvn/aFadxrVzKcttT2ArJuruWcndJkCu2kp/aOebRADJEQyHpzx0rQstUZZRzsY+h4rLaToT34p0S7pF71tKCluZc1tj/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400425" y="-931863"/>
            <a:ext cx="1971675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data:image/jpeg;base64,/9j/4AAQSkZJRgABAQEAYABgAAD/4QAwRXhpZgAATU0AKgAAAAgAAUACAAIAAAAOAAAAGgAAAAB3aWtpbWVkaWEub3JnAP/bAEMACgcHCQcGCgkICQsLCgwPGRAPDg4PHhYXEhkkICYlIyAjIigtOTAoKjYrIiMyRDI2Oz1AQEAmMEZLRT5KOT9APf/bAEMBCwsLDw0PHRAQHT0pIyk9PT09PT09PT09PT09PT09PT09PT09PT09PT09PT09PT09PT09PT09PT09PT09PT09Pf/AABEIAM8Azw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gAMAwEAAhEDEQA/ANh5CzHcdueue/pUBhOeuPrUzBRIQGI5/Cmltijaee59a+eO8gMZ37s4bvjqKQyNt+8TzU/mnZjGCaTy1JAYj2AouFiuPMU9SADwBUZ3MTliRn6VZdRGTwee1RvHjPzc55o5rBYaQzZxk4p6MUBy5DAcUpIUDB69aUDLfNjAHFLmCwxdxcnJyBmkAbgEndVmONQT3zQ8fPrgdBT5gIPmTPzHmpY3Kjc3YdqUcKSRziq8+p2tup8yeIHvlqa12Qiwkz7+DzUyyswwe9YX/CS6cuALhSO+M1JH4j09zn7QM+/FDpz7Fcpq7ep3deKhcMDkZ/Oo01C3mA8qVSD3BzUpYEcHOaWqE0RFSRt561Ivm5+9k0DtgdPWpA27+HBNFxD48omMnrTCxLAbs98UoJXggnPX2pD1woz707jREXZjhWOd3PHamgkkYbOKXOCScCmg+uB6cUcw0PMjrjBwTTWdiBznFLtZk3cDB6ZpvTO5cincB3zBSS3HTPqafbyspHOcjJ+tImX4fk9fpRGPm2kbfegRamXLsAeM8mmbeRjOPpViRcszMBkmmiPAAGcj8qzuURomYznr+tOZNq9M8VKVAU8k/So3LAZ4xUtgRvFv4HXGKh8gkEnPWp1PzdDnHU0/7idTk9aHIaRUaMowwAc1KqYK5xyam2KGA7e1PbAUlgcdqE7hYhkKoCQR+JrD1bxNb6agVdskrdFBqr4h18W5NrA2ZCOT2FcokHnSmSRi8h+Ylj3rto4dNc0iOuhak1zUdXdkaRlX+FF4wPrVG8QwShdxc45ycmtPT4R5hkc7QgPSqd0gedyzYz0wK6otc1kaONomcbmReME05bvI/eKSKWWNV596h29OK6NDDVMtQzoWHluUx2BxWlb6xe2j5Ds69g4yDXPsuDx1qWK7lhHzOWX0PNRKmpFKpbRne6Z4lt75xE37qb+6x4P0Nb8JDDd1+leSPIG2tHkH2611PhfxRIsq2l8wIPCSN/I1xV8K170SuZM7Vcct3PrSMwBwx4+lSpnBwAdw49qc8Zf5sDFcNxlE5LYAIHqaRkzg85NWWAXvlT0qLb8vXI7UxoRASpwRntnvQE+ULgY9zU0WDnoMc/SnqnK8dfWqQiEIUJJHXpmnW4AbHU+9WD9w+5xSRxAPuORkdalyAlcASsA2760qLkde2alMXzMTjjGBRGNyHAIxWVyhu0Ip5HNQOAeB365FWCTjGc/QVG0bEFiBxTTuBXAxKSc1LglR8vJA5p5UBsDk1NGvy4YEEetJsNiNYcAkgZxWX4g1JdMsGO4b2+VRmtW6kWONnyTgfSvN9e1H+1tVFujBlU4Cj+tdNCnzS12JfYo2emXWq3JkQFix5Y9K6iw8GNtUzPn1A4rW0HRVNvGrMQFHRDiutgsYIFCqgGRnJ5qa+MlfljsbqEaaucvF4aggjCj7nfPNZ134UttxO0rn0NegeSAw44x6VBPbKwI2jH0riWImtblqonozyu98KxFGMcjDB9c1ztzpc1q5GQwFevXtlFtJKDOOwrkdV08DJI716GGxkm7MKlGLV0cHJCx5IxUBWtu/t8ZAzxWTIhUV68JXOGcbEa5U8UEjIK8HrTcnucU8gevzVoRdnf8AgvXvtsQtLl/30Q4z/GK63LHn7vtXjNncyWd1HcRMVdGBr1/SbpdQs4p1wQ6565/CvJxdFQlzR2ZrGV0SvAzoDuIAFM8gIMgZz3FWSMEpkZ64z0pM87eCfXtXKUissZY4Az708IcDJP41P5OBuAOcdqNmRuK47Gp5h2IivysBVi3jBYA9hTcY7HpRCGJAXHIyaV7hYutCXkLcfKBUe3YCDjqcVZjmSdW24APNRlCVzgbifWsuthlfqnLDr0FLkRxdCW96Z91hnBGeRzUsqhIiAPm/OqArMR5ucYIAJq7Gg2k4yKrrA7MxcZGB0p19cCysnl/iH3frTjJXsDjcwfFV4y2zw27bX2/O3ZB6fWvPPDcayakWbOR+ta2vX0jF4gx6EyHPLGq/hK18x2lXqrYGa9OK5KLYlH30j0zRsIqg9a296gYxnA9axtNdUQHjgc1ooAwIzkE968Oe51VIpllZQSRmmu2BjJOaiwRjb+NIRjjsRnmsyFFXKt3KsfJGSK5fVMSqQoIzXQXkZbvmsm4ti341rS913OlLQ4q+tz82elYV1GQeh55ru7vTtwIxxWBqVisaMMc4r2sNXvZHJWp9TmZFXaM8N3qP7v4VNJHywzjFROM8d69JHC2JuBH1rvfh7qbtbz2jsf3Z3L9Dx/OuAPAxWv4YvXs9YiKMR5oKVlXgpwaHF6nrUsyb8KckAZ4ojbKEsMYrAhuz9pBcnBU8E9vWrX9oDGR8qkdfavHcWjVSubBnTgKexzUvmKIy38IHJNY9pLubA4z3q1PIR5cQOd7DJ9BWbiynIuSMGPy0sJKtznH0qq04+0qvHzDnj3qzCW34yDxUPQd7mfDqRS4A42dyfStGLVbeeYpGw2BuGP61xUl9IwaNQAM8nvVq3dnid1GNrH2rplQW5lGbO4VY5YsqRjrkU59vl5wCD0Nc/oF7I1zJbbtyiMt+Vbp3CPcSBwMZ+tc84uMrGqkmTqgJOfunArn/ABPcCKBI+gLE/gK2biQJENpOBXE+J7ljcJuJxtNVSp3kPmscdqcjGa5DNk7jjPpWv4Hb9265OQxOKxr1UlUMxOQaXR9RfTopJEz97BwK9epTcqXKiIStUTZ63FPBEgJ4PvVm2uophmNh+debjWhNb+bd3kibRkpDHu2jtk0/StcUXSy2Ny8oU/OjjDYryJYSVmzt54vQ9QD55yM1m6hrFvZ7vMYF/TNRzXR+wG5jb5GXINecajeT3t98pJ3Z57Vjh8P7V6vQJWgd2uuRy5wF2noc02S+hkTllGOmK5Nvsmn2nnXct5IOAzRL8qn696ypdVhkJaxuZR6JMOtdUMHzv3Ryq8q1OvuL1ApAK/hXNatOJFOKzE1K5mcJglj6VcuLeYRfvFwSO9dVOh7KSuYupzrRHO3DlnPaoCcAVYmiIlIJ71A6FetenHY4HuKeQDU2nSeVf2znoHFQBvlx6UsbFCrL1Vs805bCO1muRFcAkkuDtz6DtVpB5zAqxIPXFY2SbjzSNwbkH8KnjuXX5Y5SGzk+1efOHYE7HQ20rWyE9SPWrEN20ivITzjatZCTl0Rt2CR8249T7VMtwIUR3XKrycVjKFxORppck6kVA+4wHXjGK3LWWKQnYwxjk1xtpfeddyPwobBAJrodFkHnOvGNucfjXPWhY2pS7nI5KuzNxk9aupOY7ORVxuGWOT2rLushmJPIPBPH6VBFKdpDvk7TXf7PmMeax1vh28gihSd8/aZtyg5/hHarWqa2wjWCFyHJGWrh4LuWEowJBjJ2D3NW1ujLcxF1II6g+tYyw3vczNI1Fax0dl4gkumjt7lip3bOv3hWV4muBJHtjOWXJY+grHkuSNQjdcDa+7FPnuTNGxZhzknNXGioyUkODvuY1ywW3ABJJPf0roPB+mi+0u5LRq4dyMHtiuZud3kkYyueveuy+Hdz5dnLGOW3mtcXJqjzI2opOpZmydKgttKktJdPkaJh83ljrVPSdBhSQvDYGJQOGc5NdpC7uoyOO4NJMBtVQMk9cV4ixE0mrnY1HsUr5Nvh0xjOVXntXH6TZbbrlN6t1BrtdUQR2ByDhj+VY+mKq3AbHXiqpScYMaSbJtREN3Ym1u7QtEwxtQdK58aDAX2W2nuR03MOBXoKMo24xwOadK4yRjpWUMRKmrIJWk7WOVsdFgtYRugRGA9OaxNc2qGJ6102qXYTPI9ua4rWrrcrciuvDc05qTJqWjE5W8kHmnFQO+6ln+ZziogCa99aI8qTuxR6U45XJFNIwfenHLLjvTauCN5ZEaOI7/l2j8KljCl8h+exHeqdiiyW0ZbsKvjahA2nHsOa5JaElpC/k/M4I9KUTyGLyy2VPpSC52QgCMEe9Qs5YH5cEDoKhaslk1rGPvqfmxXRaJOFjDkkHBQ5rk4pXONsZXB55rW0u4IYCVcZ7g1lVp8yKjKxlXKuZpGZyTjpVXDElccdhV69G1WJ4+bgVXkYfwdR711JiIyrKvOAwYcUedIjA5JYc06QsQWyNx/WoXIUHIHA7Gq3AryXJG4jr3NNM5YKinnbz70xwXyOnHOOMVEFC7fmO49MVaiVF6k0jDycsOc8VteCbgW95IM8E55rn3lLw7Gx8px9as6HOYdQ4PDCorU+em4m9OdppntUU29QVI2kdajlmzcpGhHPrWFYaiRGgYn0xWvcWUk8aTWs3l3EfzLno3sa+cnDldmeno9R+sSbbYKT8uOlc9ZSMt9GPlw5x171g+JfEGoNcGCVXhdDgr61V0Wa+ub6B5c7FcEmu6GGkqfM2ZKor8tj01WYHDN3qK6u9mSfwpst/Gq/KfmrGv7ssMg1wxp3kbeZQ1W83Ma5PU5t2RWvfSM+cGsC9J3c17GFgonJXncy25JppXAxTnOOajJr0zzxGp6sCQBTMbiaeqkdqYGpY3n2eJVIDBSRzWtb61tbMg3J7AcVzSMew6+lWkORypHFYTppi5mmdUurW7oSEA9MqKcL+zO3fg/RK5pZHHA5AqUzArtbCntxWPsEJvU6NbvTnJDqq89COtXIfsWfljjPJ6VyAm3MeOuKs2sjeeRuwvPANQ6PmJMbOxZiGO4Zzio92ASeOecjionU72I4J7ZpBvViM8k9DW9hknmrsdU4J7CoHbAwOfXinlC2CVA57UvlqecmnsDZWHMmSPlJqCRCpyO9aQjUnG0nA7VWZR5XQkgZNNSHFECRq0JL5HPWo4JPIukcdA3BPpUksgaBUB6H86ruOhXp/Krir7mjdrWPSLELNCrpjnGDWja6hqcDOi6e88YPDBulcV4d13yVWCVuc8e9eg2N8Z7YKnBPQivExNN05e8rnp0pqa0MHW5EnYyyafMJW65U8CshNSeE7IrWTJ6cV09+muByIuY/XGayTBdK++4HzfTFFN6WY5pN3Q7T0u7j97cKYuflXPP41buUwhBPNQx3LhuQKq3l6MHLUuWUpaA3ZFC8IBIFYN64JxWhcXG5jisq4O4k16dCFjjqyTKT1Gw49qkbmmtjgGutHKxoO2nKc0xj1wOKVDTJLlu2HCgfnVyMFj8xAAB7VStU3MD1I7VfZSn3upHrWcxWFzgjoM+1K3zJk8ntmkD5wTzQVJbG3JHvU3JsRksBgkVNArNIM8+1RhguM8E96ltz+8GCTSYDJW3MWIwc9qfFJycru71F5bs5XaevWp7e2kfK7cEKSKBgtwoQrgde4xTvNiK4MeSOaWKKQKxEJOeoOKtRRSnjyMe3FQ2FivHKjPhYtrZ7VWlZY1ORgg4/Gt0xJg/LhsevesTUkKT4x8rDP40Qd2aRM5ow7Zboen1o8kZIU5FLLIHjHZgf6VCS2OD8tbop2ISxWX5DjHSut8KeJjBOkN03APBNcg+c+3akVijBgSGHeprUo1Y8rCnUcHdHvkeq27Q7wwII9a57VLxJZGcYA9K87tPENzEnlsxJxgU99XlkJ3MRmvLjl7hLc7liYtXRvXWpohwvWsq4vGlfgE5rOa7B+Ynmozek8ItdtOhymM61y3I+B8x59KoyyFjgUbWc5Yk5pzR4XAHNdEUkYNuRXI/OmsMnmpTGyjJBphxnpVkNEWOKF9KcxBpF68dqYi3AQjg9hWjhJFzt5yck1jhuMetaUcoOCMHPc1nMRZhhRshmx6VMY1UbQTlupIqiJXdyWbjNSiQ8NuPoKycQ0ByJJSAgCgYAFPgUrIuQenXNQ+c2S23n6VIJnM/QdMdaBWNExyFjjavPqKelvJh8yhefriie6SNjuCnnHyjNFvcRySYjcFmGQB3p3FYsQgJkGRmY+gxVjcrAMxZieMY7VTDlZtxUEle9SCT930wR/FniokkND3ZmkYr0xxWRqCM2CNwYZ69+K0WkLsflz7gcVmSzM7OygYjJzxShuUYp+bGOpNK0bLtU9aVSGRGLAZbn2qMk4Vt2Sc5z2rqRXQjlABx3zTCOOetPbOaRhxVEMksFBvYgehbFdPeaIuMhOvcVykW5ZVZeoYGvT7Vhc2SMQCSo5rixdSVNpo6cPFSTTOFudN8o/KMVClsO612l3pysSe/0rNax+Y8cfSohiro1lQRjR2m7AAqyLDapOMkVqRWGXHy/UVaNmQjccD2qJYgcaSOUvIyBnGBWcycE56V0uo2mxQ3JAzxWBJGQueAK66M+ZXMKkLMqDkGnxDORSEEtgDFSwxkox7Ct7mNhu0bq0IolAAGcgZIzWa5y2Aat28yEhpP4Rg+9Ka0JZaUr1iXIqwrhSN+Ofam295bKeVwOuauy6lBIu3au0YxxXNJyvsFihIROxwefQDgUlurCfCscew5rTV4sbUCsW67e9TQWao6s5CnGOKTqWdh8vYzZBLJcxrJKGbd0xiq2oobKVXhO0x8qav3Mb/aEIU7gSTWZqcxaHy25YelODu1Ypqw+LV5NyvcH5mHBFNl1J45QbcGNR0J53ZqiFd4QV58v9aiEzY2kkrg4FbcqZnc0rzUJknV0kIOOnb8qrzTs8TSKxAIwQD+dJdgIqA43bBmqmCBtycelVGKE2Ko/djHTNGTSqP3XXndT3XA+bBZuSaq5fQYASKlgtpJ2CRoWNX9J0d9QcZOyPPJxXaaf4eWBFSDIU98cmuWvioU9OpvToOWphaP4ZYsHcZ9q6iysHiGw/wAPatm2sPsyqFjy3c5q5JbKGDFcMRyMc149fFOe5204KOxhTQ4I6iqzWYJ6VvSWgZwduPYUJYjvmsFUNrIxFswvKqSf5U8WxO9WXmt1rXZgbRt7iq0sIWRvlY596XtGLRnI6lastu3GACA2a5CeMpK6qO5/AV6HqjILZi6nGfu9ee1cNqO1i+xeUOCc16uCqNxOevApLb5wVOcjOKdAqosoPfgVbtoQbgsoPlqvH1qufkjduuX4rvUruxyuNtTMbqf0pMlc9cGn7d2fakI6DFbp6GDWo+MAfeJFTtsKYRvmI4pkBiOBIpOOMitCCwhZVPmn6His5OxPKxkF81lEpRgZuhDDIIqN7yWS4BErKnoDXQW2hQSKjEKxYEgdc4q9F4ejdgzIgA6DGK5JYinF6ov2cnsULyYW8/y43HJ61z94BJOyqOCM8DvW3qEDNLu6lWH4+1UGBbLQrgbsZPeqpNJaFSRWtU/0VgGGcdPc1mmMpIVPrjitmKALFz97OSR3quYQZGdlBP8AKt4zI5SK4Uu53gDgfhVXgMccirVzcIqFQMsVxmqQJOK0jexLRJj92CeuTxVqCzd1Dkck4APenWNmbgA9Rnjmt7SrHdcoXUkscKp7Y/8ArVhVqqCZ1UaLlY6fw5paraIrxgccketdRbWyqRtxkCodJgWO3VAOOvvWosS5zjGccZr5yrU5pNnc3ZWGiEMhBGfX3p/lYj5+8PWpt2Bgrj6VCy/N82RWDMkyvJGoYdST2FATPoF9KlY4YHPHQ0/b/nFBpcrTDA46D1qhcgqrdvcmtGbB496pXWDGyn+LrVLcuJzeqw5gdhkuGyBn9K4s22UZsfMMkgnkexrsdZmEcJbcQATz6muSeV2nlfawyMgAda9fB35SagyCRvn4AAXgD0rLuJcRYzzkmr8OV38fOw6Vk3TAuQeDnAr0aa944arshqdMDqaUIXkIHApsaszADr/KtaDTXERYgjI6kVs5qO5lFcxmDMZJB+tWIpc4x1XpUr2XUb1Ax1qm48r5cgkdKNJIlpo6LQ79obyMuWwAQq+5rqEvQ8xy20gc4auFsrnEfVMjkAjJNbdjcyEec0xUEkAKuSfc15teheV2aQb2LN0IZAY1Rs5LDJ6VkSxtGyoEyh4H0rVmvI7i5KSBkkySB1p0mnZUyKQcjnPalCfJuXyXMnzNsXQAjp7ViXdzuLInOep9at6tMUk8lGO7HU+lZQJOTng130o6cxjOXQUISCWNKFLOFxycAUpGFGetTWEYkuFZvug8itpOyuTFXdjqtHsB9nU7flHt1NdNpukmW5jnJCIowAOdwxTPD9qgRSv3lI/DiuqsrQqm+QAMSTtU8CvnMTiG5NHrx9yBYt4QqqOBxwB2qxHwcMMnp0psa7QMgcc8077pGeB2rgMG7j85+7wKYULkZP4U7ODxUiY9OccUCvYrlORSkhVIPI9amZPm5wPWmMoO3j2oY+Ypyx7vu54qhOpVGbkBuB7VrSKOT71lXTEErk4zTjubwdzltaUmJQBkg56dK5y7bYfMUfMeC2etdBq2bndyAqtjHrWFdWa5Z5ONvTBr18M0o6jq6GYGZcBRzt59qji0SWdi5UkDk7R/WtWARwgeVHubOCW5JNbNrpl3ON8ziKNRkc5/QV0zxHItDkcE9zDh0qWHG0QR5PLE5NTtaKy4luWcD+4tass+n2kbMA80ndmGBWbNrqINsMKlueSKiM6lTVIHGMTNnhgUkfv+DjNZV7BEhyjvn/aFadxrVzKcttT2ArJuruWcndJkCu2kp/aOebRADJEQyHpzx0rQstUZZRzsY+h4rLaToT34p0S7pF71tKCluZc1tj/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400425" y="-931863"/>
            <a:ext cx="1971675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Vinci’ Art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514600"/>
          </a:xfrm>
        </p:spPr>
        <p:txBody>
          <a:bodyPr/>
          <a:lstStyle/>
          <a:p>
            <a:r>
              <a:rPr lang="en-US" dirty="0" smtClean="0"/>
              <a:t>Painter, sculptor, architect, designer, theorist, engineer and scientist, Leonardo da Vinci created some of the most famous images in European art. One of his most famous painting   is the Mona Lisa(which is shown above). </a:t>
            </a:r>
            <a:endParaRPr lang="en-US" dirty="0"/>
          </a:p>
        </p:txBody>
      </p:sp>
      <p:pic>
        <p:nvPicPr>
          <p:cNvPr id="16386" name="Picture 2" descr="http://ts4.mm.bing.net/th?id=I.4981638869420163&amp;pid=1.7&amp;w=212&amp;h=153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28600"/>
            <a:ext cx="2209800" cy="1676400"/>
          </a:xfrm>
          <a:prstGeom prst="rect">
            <a:avLst/>
          </a:prstGeom>
          <a:noFill/>
        </p:spPr>
      </p:pic>
      <p:pic>
        <p:nvPicPr>
          <p:cNvPr id="16388" name="Picture 4" descr="http://ts2.mm.bing.net/th?id=I.4747116444451053&amp;pid=1.7&amp;w=139&amp;h=146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876800"/>
            <a:ext cx="22098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C -0.01423 -0.00695 -0.03385 -0.00741 -0.04826 -0.00857 C -0.13246 -0.02871 -0.21944 -0.00787 -0.30469 -0.01736 C -0.32899 -0.02292 -0.34201 -0.02523 -0.36927 -0.02801 C -0.42187 -0.04121 -0.47448 -0.06551 -0.52743 -0.07315 C -0.57552 -0.08704 -0.62309 -0.07848 -0.67083 -0.06667 C -0.67969 -0.06459 -0.70347 -0.06135 -0.71285 -0.0581 C -0.73663 -0.04954 -0.74861 -0.04375 -0.77083 -0.03889 C -0.77604 -0.03635 -0.77639 -0.0382 -0.77743 -0.0301 C -0.7816 0.00254 -0.78298 0.03611 -0.78698 0.06875 C -0.79531 0.1368 -0.80885 0.20625 -0.81441 0.27523 C -0.80608 0.33032 -0.81996 0.24815 -0.80781 0.29236 C -0.80382 0.30787 -0.80226 0.3243 -0.79809 0.33981 C -0.78351 0.39606 -0.79132 0.36805 -0.76927 0.44074 C -0.76232 0.46342 -0.75469 0.48657 -0.74826 0.50949 C -0.74566 0.51875 -0.74184 0.5375 -0.74184 0.5375 C -0.73993 0.55555 -0.73732 0.57893 -0.73212 0.5956 C -0.72344 0.62315 -0.70521 0.64606 -0.68871 0.66435 C -0.68333 0.67014 -0.67934 0.67963 -0.67257 0.68171 C -0.66337 0.68472 -0.65451 0.68842 -0.64514 0.69027 C -0.63767 0.69166 -0.62257 0.69444 -0.62257 0.69444 C -0.58403 0.7118 -0.53715 0.72801 -0.4967 0.73333 C -0.4 0.73055 -0.32378 0.72523 -0.23212 0.71389 C -0.19566 0.71504 -0.17135 0.71574 -0.13871 0.72037 C -0.13021 0.72315 -0.12309 0.72708 -0.11441 0.72893 C -0.08976 0.74236 -0.06215 0.73194 -0.03698 0.72477 C -0.0125 0.70578 0.0132 0.69375 0.03715 0.67315 C 0.03733 0.67291 0.04861 0.66458 0.05 0.66227 C 0.06771 0.63565 0.08577 0.60717 0.10174 0.57847 C 0.11007 0.56365 0.11788 0.54838 0.12587 0.53333 C 0.13212 0.52176 0.12952 0.53217 0.13403 0.52037 C 0.1467 0.48773 0.15972 0.45509 0.17101 0.42152 C 0.17743 0.40208 0.19045 0.36342 0.19045 0.36342 C 0.19219 0.35185 0.19514 0.3493 0.19045 0.33981 C 0.1882 0.32523 0.1882 0.3169 0.18229 0.30532 C 0.17899 0.28727 0.18316 0.30532 0.17743 0.29027 C 0.17431 0.28171 0.17292 0.26898 0.17101 0.26018 C 0.16823 0.23264 0.16146 0.20555 0.1566 0.17847 C 0.15521 0.17083 0.15174 0.16435 0.15 0.15694 C 0.1474 0.14583 0.14445 0.13055 0.13559 0.12685 C 0.11563 0.12754 0.09583 0.12893 0.07587 0.12893 C 0.06129 0.12893 0.10521 0.13032 0.11945 0.12685 C 0.12153 0.12639 0.11945 0.12037 0.12101 0.11828 C 0.125 0.11296 0.13802 0.10972 0.14358 0.1074 C 0.14306 0.10092 0.14358 0.09421 0.14202 0.08819 C 0.13837 0.07338 0.13577 0.07754 0.12917 0.06875 C 0.12396 0.0618 0.11979 0.05115 0.11615 0.04282 C 0.11563 0.03935 0.11597 0.03541 0.11458 0.03217 C 0.11354 0.02986 0.11094 0.02963 0.10972 0.02777 C 0.10677 0.02338 0.10087 0.00972 0.09844 0.00416 C 0.09792 0.00139 0.09809 -0.00185 0.09688 -0.0044 C 0.09583 -0.00648 0.0934 -0.00672 0.09202 -0.00857 C 0.07969 -0.025 0.09167 -0.01528 0.07917 -0.02385 C 0.06997 -0.04121 0.08229 -0.01945 0.07101 -0.03449 C 0.05191 -0.05996 0.08212 -0.025 0.05972 -0.05162 C 0.04757 -0.06621 0.03056 -0.07755 0.01458 -0.08172 C -0.00764 -0.09676 0.00417 -0.09005 -0.02083 -0.10116 C -0.02795 -0.1044 -0.03368 -0.10417 -0.04028 -0.10973 C -0.05451 -0.12153 -0.06337 -0.13334 -0.08212 -0.13773 C -0.13038 -0.14885 -0.17864 -0.15185 -0.22743 -0.15718 C -0.26684 -0.16158 -0.30573 -0.16968 -0.34514 -0.17431 C -0.36771 -0.17292 -0.39045 -0.17292 -0.41285 -0.16991 C -0.41736 -0.16922 -0.42135 -0.16528 -0.42569 -0.16343 C -0.44757 -0.1544 -0.46944 -0.14213 -0.49184 -0.13565 C -0.51423 -0.12084 -0.5375 -0.10834 -0.55955 -0.0926 C -0.57465 -0.08172 -0.58993 -0.06922 -0.60469 -0.0581 C -0.60937 -0.05463 -0.61302 -0.04885 -0.61771 -0.04514 C -0.63038 -0.03519 -0.65035 -0.02037 -0.66441 -0.01297 C -0.68368 -0.00301 -0.67621 -0.01227 -0.68212 -0.0044 " pathEditMode="relative" ptsTypes="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Born in April 15,1452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the last supper</a:t>
            </a:r>
            <a:r>
              <a:rPr lang="en-US" dirty="0" smtClean="0"/>
              <a:t> the most reproduced religious painting of all time, with their fame approached only by Michelangelo's.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Last supper</a:t>
            </a:r>
            <a:endParaRPr lang="en-US" dirty="0"/>
          </a:p>
        </p:txBody>
      </p:sp>
      <p:pic>
        <p:nvPicPr>
          <p:cNvPr id="21512" name="Picture 8" descr="http://upload.wikimedia.org/wikipedia/commons/thumb/4/4b/%C3%9Altima_Cena_-_Da_Vinci_5.jpg/350px-%C3%9Altima_Cena_-_Da_Vinci_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286000"/>
            <a:ext cx="40386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 loop="1"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8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Facts about da Vinci.</a:t>
            </a:r>
          </a:p>
          <a:p>
            <a:r>
              <a:rPr lang="en-US" dirty="0" smtClean="0"/>
              <a:t>Da Vinci was born in 1452.</a:t>
            </a:r>
          </a:p>
          <a:p>
            <a:r>
              <a:rPr lang="en-US" dirty="0" smtClean="0"/>
              <a:t> he liked to paint when he was young.</a:t>
            </a:r>
          </a:p>
          <a:p>
            <a:r>
              <a:rPr lang="en-US" dirty="0" smtClean="0"/>
              <a:t>The Mona Lisa was one of the most famous  paintings.</a:t>
            </a:r>
          </a:p>
          <a:p>
            <a:r>
              <a:rPr lang="en-US" dirty="0" smtClean="0"/>
              <a:t>Born in Italy close to Florence.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Da Vinci's live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1166786"/>
            <a:ext cx="6096000" cy="386241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Leonardo Da Vinci's numerous skills have earned him the title of renaissance master. Da Vinci's fascination with science and his in-depth study of human anatomy aided him in mastering the realist art form. While Leonardo's counterparts were known to create </a:t>
            </a:r>
            <a:r>
              <a:rPr lang="en-US" sz="2800" dirty="0" smtClean="0">
                <a:solidFill>
                  <a:srgbClr val="FF0000"/>
                </a:solidFill>
              </a:rPr>
              <a:t>static art.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He died 1519 may 2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 loop="1"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176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Leonard Da Vinci</vt:lpstr>
      <vt:lpstr>Da Vinci’ Art  </vt:lpstr>
      <vt:lpstr>Slide 3</vt:lpstr>
      <vt:lpstr>Facts </vt:lpstr>
      <vt:lpstr>Da Vinci's live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 Da Vinci</dc:title>
  <dc:creator>camposj</dc:creator>
  <cp:lastModifiedBy>hsimage</cp:lastModifiedBy>
  <cp:revision>11</cp:revision>
  <dcterms:created xsi:type="dcterms:W3CDTF">2012-11-19T14:54:14Z</dcterms:created>
  <dcterms:modified xsi:type="dcterms:W3CDTF">2012-11-20T15:32:56Z</dcterms:modified>
</cp:coreProperties>
</file>