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  <p:sndAc>
      <p:stSnd loop="1"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E328DF-45EF-46E2-BA95-FF12FDEDC2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E94CC-478D-43CA-B632-3560D342C6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 thruBlk="1"/>
    <p:sndAc>
      <p:stSnd loop="1">
        <p:snd r:embed="rId13" name="drumroll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ntinghere.com/UploadPic/Leonardo_da_Vinci/big/picture%20of%20the%20last%20supper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438400"/>
            <a:ext cx="3965448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Vinci’s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200400"/>
            <a:ext cx="48006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DA   Vinci drew the Mona Lisa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cache2.artprintimages.com/p/LRG/8/845/1JVY000Z/art-print/leonardo-da-vinci-mona-lisa-c-1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867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By.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JOSE</a:t>
            </a:r>
            <a:endParaRPr lang="en-US" sz="3600" dirty="0"/>
          </a:p>
        </p:txBody>
      </p:sp>
    </p:spTree>
  </p:cSld>
  <p:clrMapOvr>
    <a:masterClrMapping/>
  </p:clrMapOvr>
  <p:transition spd="med">
    <p:dissolve/>
    <p:sndAc>
      <p:stSnd loop="1"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MONA  LISA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 VINCI SATARTED TO PAINT THE MONA LISA WHEN HE WA 51 YEARS OLD AND FINISHED IT 55YEARS OLD.</a:t>
            </a:r>
            <a:endParaRPr lang="en-US" sz="3200" dirty="0"/>
          </a:p>
        </p:txBody>
      </p:sp>
      <p:pic>
        <p:nvPicPr>
          <p:cNvPr id="14338" name="Picture 2" descr="C:\Documents and Settings\mirelesj2\Local Settings\Temporary Internet Files\Content.IE5\OCAVNTBR\MC9003536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62404" cy="3132499"/>
          </a:xfrm>
          <a:prstGeom prst="rect">
            <a:avLst/>
          </a:prstGeom>
          <a:noFill/>
        </p:spPr>
      </p:pic>
      <p:pic>
        <p:nvPicPr>
          <p:cNvPr id="14339" name="Picture 3" descr="C:\Documents and Settings\mirelesj2\Local Settings\Temporary Internet Files\Content.IE5\M5115SR4\MC9002339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920558"/>
            <a:ext cx="2566657" cy="19374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stSnd loop="1"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LAST SUPPER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2296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  STARTED THE LAST SUPPER WHEN </a:t>
            </a:r>
            <a:r>
              <a:rPr lang="en-US" sz="2400" dirty="0" smtClean="0"/>
              <a:t>HE </a:t>
            </a:r>
            <a:r>
              <a:rPr lang="en-US" sz="3600" dirty="0" smtClean="0"/>
              <a:t>was 43 years old and finished at 46</a:t>
            </a:r>
            <a:endParaRPr lang="en-US" sz="2400" dirty="0"/>
          </a:p>
        </p:txBody>
      </p:sp>
      <p:pic>
        <p:nvPicPr>
          <p:cNvPr id="64514" name="Picture 2" descr="http://www.paintinghere.com/UploadPic/Leonardo_da_Vinci/big/picture%20of%20the%20last%20sup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6362"/>
            <a:ext cx="9144000" cy="29416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 loop="1"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Fierce dragon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6492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leonardo-da-vinci-biography.com/images/leonardo-da-vinci-paintings.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76601"/>
            <a:ext cx="3076575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  <p:sndAc>
      <p:stSnd loop="1"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created the bronze horse</a:t>
            </a:r>
            <a:endParaRPr lang="en-US" dirty="0"/>
          </a:p>
        </p:txBody>
      </p:sp>
      <p:pic>
        <p:nvPicPr>
          <p:cNvPr id="18434" name="Picture 2" descr="C:\Documents and Settings\mirelesj2\Local Settings\Temporary Internet Files\Content.IE5\ZCK46K4B\MP900443603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83058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The French  </a:t>
            </a:r>
            <a:r>
              <a:rPr lang="en-US" sz="3600" dirty="0" smtClean="0"/>
              <a:t>came and destroyed it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  <p:sndAc>
      <p:stSnd loop="1"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65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Da Vinci’s art</vt:lpstr>
      <vt:lpstr>MONA  LISA </vt:lpstr>
      <vt:lpstr>THE LAST SUPPER</vt:lpstr>
      <vt:lpstr>Fierce dragon</vt:lpstr>
      <vt:lpstr>He created the bronze horse</vt:lpstr>
    </vt:vector>
  </TitlesOfParts>
  <Company>CUSD50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Vinci’s art</dc:title>
  <dc:creator>mirelesj2</dc:creator>
  <cp:lastModifiedBy>hsimage</cp:lastModifiedBy>
  <cp:revision>17</cp:revision>
  <dcterms:created xsi:type="dcterms:W3CDTF">2012-11-19T14:58:04Z</dcterms:created>
  <dcterms:modified xsi:type="dcterms:W3CDTF">2012-11-20T15:33:21Z</dcterms:modified>
</cp:coreProperties>
</file>