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6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BA1A-EA34-46C0-B625-32BAE2611E2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64ABE-31E3-4637-ABD4-7D2C7098C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4ABE-31E3-4637-ABD4-7D2C7098CF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36897A-FB95-43EA-9694-33DD77115F21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BAB565-68F7-47B5-9502-84645BF28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pics+of+lenardo+da+vinci+paintin&amp;id=4262575A16A62DFE88A977D99B8C658D66C62A24&amp;FORM=IQFRB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ocument.no/wp-content/uploads/archive/rafael.La_donna_velata_v2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ruggedelegantliving.com/a/images/Leonardo.da.Vinci.Mona.Lisa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data:image/jpeg;base64,/9j/4AAQSkZJRgABAQEAYABgAAD/2wBDAAoHBwkHBgoJCAkLCwoMDxkQDw4ODx4WFxIZJCAmJSMgIyIoLTkwKCo2KyIjMkQyNjs9QEBAJjBGS0U+Sjk/QD3/2wBDAQsLCw8NDx0QEB09KSMpPT09PT09PT09PT09PT09PT09PT09PT09PT09PT09PT09PT09PT09PT09PT09PT09PT3/wAARCABsAG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JaNvNJ3ng9c1LEkzHJJb6mn+SA7MWPB6Vaii/djAOK89vUtIiZZNvLdOgpVVx1Y81fSJm4wPxqT7P8+FArNyLSIoN4KkMTn371NHE78hv1qUBII2muGSONBuZmOABXL3vjhIxIdNsjLGh2iWU7Q30HXH1pwTkLl1OtEUoUHJPpzUsW4nBOa8/i+JF4rhZrODb3+8MfjXV6B4tsdYnEC/ubphkRsQd3+6e9XOnKK1Q0uxumIjBOfpTlUkY6CpXU7R1PvSxxFse1Y3uUth8Cd2PSllBA65FTLCVJBHaieP92ACc4qlJIixAFOB8z/nRUoHFFbc7JscWiIWOVwxOKuRwkDhcr1FYb68JHZYgN0Z59x7VtQ61bmPOck9jxisZXQ4l2OI7STU0NsWc54J60W11b3jgRSKGxkqTVi+kXTtOuLveAyIdv1qN9y/Q5nU7YeKddGiRyslraYe5KHBZz0XPsK3/APhANHFp5Hklsc5LnJP1rk/h7fxvNqd9dSKsrzfMT34rv7jWLO0svtUtwoibABB6n2qa8pRlyo6acfdTPLPGPguLS2MtmzBMZ2Ek1xStJbyK6FkdW3Ky9iPSvZ9X1LSJ4iLicAsMhX4JryPWlSLU5lhXCbvlHtXVg6s5LlmZV4Je9E9k8F66viPw8s9wR9ohPlTD/a7N+NdHFAOCDjNeK+AtVfTrq8jVjsdVbb6kHH8jXp+m6tuG5mDbuMg9KirDlk0jHmSR0iRZyq44qK5iKEZ+tJpt4l1HuHLe3T2qzeD/AEff19q5+Ypa6lHyz/tUVF503p+tFaXYuY8VhljVzhsEnnnrUzXu4NgkljtB7D61gRNl5ARxuzxV23ncDPVM85runTVzJSZ0Oma8lhcxM0e9Y2J465x1q3rHit73S7u2nZQXXMeONvPT36VyxlQliMDPeqN7vKhwDjNTGjFsakdl8O9HtNXtL5rgH7QshQHJ4Ur7EV2N3otvHb6fajBihlJG7nP1rzr4e6k9nrE9v5igzKGA6ZI7V2etT3gv7SSOe4S2T5jb7F3E5z1z0rhxMX7Zps9Ck06asal74b0e2me/lhjkkJ34ZeAfWvIfElwLjXLho8Bc4AAr03xBqLy6eHkIi3D7gPSvIbxy15IwPfrWuBTcnJmWJaSsjR8OEjVFUMql1ZSWPHr/AEr0GyimFsPLO4nP3XGP515dYEi5Tk/e7V2durxp8rH6e9ddaOpxS2PQfDc81kxWWErGw45BrXvtRi2EMwHoK83srm4iwFl2H3NWLy93QFTL5j+grjlS1FGbWh12AecvzRXEi8nwPnm/77NFV7N9zTn8jzxpCjtjoWNWQGP3MsD2xUBt98rckEk1owwpDFuOGx2P8q9GbsZodbQStj9znJ7ird/ZFNKeQqMqQduDkDpTI9UjtseZH5Yb7pHPT1pLvXIHtygUksCDkVi03sUtznRKYZFkhZlkU5DA813lj8Q1l0tYbvT/ADbuIYaZVByPX2rz8nIAxXa+BvD999pe7mt8WrxlCrjk56HFLExpuF5mtKUk7RM3UfEM+pNhUOBwFAwBWJPBJG26UEbumR1r1T/hD4WujJHHgZrG8ZeH/s9ok6J908kVz0sTSUlGK3NZ0pNNyODt2McoYdjXdWd0p58rh1HJ4rjpLQw2pfqTgg/nWrpWsXKxFfKjfA2kmPca6qiUldHM1Y3GuUjkbchPrmmw3UbE8CMdjirNq88zQKdKfa2A8gGMfQf41qXkdvDJ9nVI1z975Rn8+1cjqpe6NU7q5kiaPA/0j/x00U0lAcDZgdOtFakWRxUqfvD82EDZx1rYTT3O0yLuQcjk1lSxK0jgBi27oP61pab9vt5tiiR4j1jxn8q2qt20ZUUVby2aW6GUwq5G2sqZRHGqFvmBPAro9YnW0td74S8c7VTOSB6muZhjMs6g5OTzTpNuNwlozrfAfh83+sRS3UeYoxvAYcH0NeyxWUUUQAQD2FYXg46e2mxG2dBLsAZD94Y9a6eAiUA9F7V42IqyqVNTvpxUI2REIlWNm6VxXjnY1ksfzNufOFrv2jUD7wxXnvjKa3LhJrhAqkggGsqSftEU5JxZ51fmWaWCGJCxC8hR0oksp9NKzq3OMnaDW1/wkunaXEUtIPPb++/ypn+ZrE1LxPdagCrLGieiqK9mm6j05dDjlyrrqdp4f8RrcWCQPKr46l32kZrWksluekeVPIxKDvrx+KZ45Q6sQfY4ro7S+uWSOWFnMYP3cnj1+lZVcJZ80WKErqzO3/sO5/gtIAvbLdqKoR69H5a5tpM4H/Lf/wCtRWXLWHyxOKsrtA7ZOCSck1oo8W07rsqT/EOTisyy05WDGfgkk4NWb21itLJ5Q5DdsGuyok5WFF2iYNxIZZ3ctuyeD7VNZOsR3sRkHjNVT81AOBiunl0sYG7Zam3mKAzKx7g4wPrXRweLtS0+PZHfyiNTgBmyP1rgkkZDkHHGKlEzSn52yB61jOhGT1LVRo7u5+IepSWrK9x8p7qoBP41xl9q018w3knkk5Peqk0hkPJyPU1GvBp06EIapCdSUty3DGu1jJy/RQfWnSadOUD7QiH7uTyfem2iZyzZNXr+/SMBI1V2HTPIFU276CWxktG0bkGtTR5rhXeKA8kbsdc1l7ixyTkmp4/3VxGwdlGeSpwRVSV1YIuzudKlpeFF4PT0oqxHGfLX9+3QdZDRXNzM6OVHIvK6ysTI3BPeoZJnkPzuxHoTSz/fb/eNRBjmuvQ5R6qSpJ/OmYp6k7c5pppgIKeOKaOacaQDT1pRRQOtICTedmAT70z60Uq8tTAQVIecUzFO9KYGjH/q15PQUURn92v0FFAH/9k=">
            <a:hlinkClick r:id="rId3"/>
          </p:cNvPr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Da Vinci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Blackadder ITC" pitchFamily="82" charset="0"/>
              </a:rPr>
              <a:t>artist</a:t>
            </a:r>
            <a:endParaRPr lang="en-US" sz="7200" dirty="0">
              <a:solidFill>
                <a:srgbClr val="FF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www.ruggedelegantliving.com/a/images/Leonardo.da.Vinci.Mona.Lis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295400"/>
            <a:ext cx="3048000" cy="45434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5903893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lackadder ITC" pitchFamily="82" charset="0"/>
              </a:rPr>
              <a:t>Leonardo panted  the  Mona Lisa.</a:t>
            </a:r>
            <a:endParaRPr lang="en-US" sz="2800" dirty="0">
              <a:latin typeface="Blackadder ITC" pitchFamily="82" charset="0"/>
            </a:endParaRPr>
          </a:p>
        </p:txBody>
      </p:sp>
      <p:pic>
        <p:nvPicPr>
          <p:cNvPr id="77828" name="Picture 4" descr="http://www.document.no/wp-content/uploads/archive/rafael.La_donna_velata_v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1295400"/>
            <a:ext cx="3200399" cy="457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14800" y="60960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lackadder ITC" pitchFamily="82" charset="0"/>
              </a:rPr>
              <a:t>Leonardo  also  painted this  picture.</a:t>
            </a:r>
            <a:endParaRPr lang="en-US" sz="2400" dirty="0">
              <a:latin typeface="Blackadder ITC" pitchFamily="8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8000" b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838200"/>
            <a:ext cx="1219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Blackadder ITC" pitchFamily="82" charset="0"/>
              </a:rPr>
              <a:t>facts</a:t>
            </a:r>
            <a:endParaRPr lang="en-US" sz="4800" dirty="0">
              <a:latin typeface="Blackadder ITC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2860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Leonardo  was  a  painter  and a    philosopher.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0.02431 0.00451 0.04861 0.00677 0.07315 C 0.00729 0.09468 0.00677 0.1162 0.00833 0.13773 C 0.0085 0.14236 0.01059 0.14653 0.0118 0.15093 C 0.01493 0.16296 0.0151 0.17616 0.01666 0.18889 C 0.01944 0.23773 0.01736 0.2081 0.025 0.27778 C 0.02743 0.29977 0.02691 0.32245 0.03003 0.34444 C 0.03229 0.36111 0.03732 0.37685 0.0401 0.39329 C 0.04184 0.4037 0.04774 0.45602 0.05677 0.46204 C 0.06093 0.46482 0.06562 0.46505 0.06996 0.46667 C 0.08021 0.48241 0.08576 0.48796 0.09982 0.49329 C 0.13142 0.49005 0.11649 0.49329 0.13663 0.47778 C 0.15052 0.41898 0.14097 0.35486 0.14166 0.29329 C 0.15642 0.35648 0.16753 0.41667 0.1934 0.47315 C 0.20295 0.53449 0.20573 0.45787 0.19514 0.61319 C 0.19479 0.61551 0.19184 0.61482 0.1901 0.61551 C 0.18628 0.61713 0.18229 0.61806 0.17847 0.61991 C 0.16319 0.62732 0.14896 0.64028 0.13489 0.65093 C 0.12882 0.65579 0.12257 0.66111 0.11649 0.66667 C 0.11093 0.67222 0.1059 0.6794 0.09982 0.68426 C 0.08715 0.69491 0.07343 0.70347 0.06007 0.71319 C 0.0533 0.71806 0.04809 0.72593 0.04166 0.73102 C 0.03646 0.73495 0.03038 0.73634 0.025 0.73982 C -0.0007 0.75671 -0.01597 0.76597 -0.04497 0.77107 C -0.07674 0.76505 -0.06077 0.77083 -0.0783 0.75556 C -0.08004 0.75255 -0.08143 0.74931 -0.08334 0.74653 C -0.0908 0.73588 -0.09966 0.72662 -0.1066 0.71551 C -0.11181 0.70741 -0.12292 0.67708 -0.12674 0.66875 C -0.13334 0.65394 -0.13993 0.63912 -0.14653 0.62431 C -0.1592 0.5963 -0.17552 0.57176 -0.18663 0.54213 C -0.19393 0.52292 -0.19497 0.50046 -0.19827 0.47986 C -0.19792 0.44653 -0.19844 0.41319 -0.19653 0.37986 C -0.19618 0.37037 -0.19167 0.37014 -0.1882 0.36435 C -0.18386 0.35648 -0.17952 0.34792 -0.175 0.33982 C -0.1658 0.32292 -0.15764 0.3037 -0.14653 0.28889 C -0.12952 0.2662 -0.12066 0.26134 -0.10174 0.24653 C -0.08056 0.28194 -0.06459 0.32292 -0.05157 0.36435 C -0.04636 0.4 -0.05122 0.37338 -0.04323 0.40648 C -0.04115 0.41528 -0.04132 0.425 -0.0382 0.43333 C -0.03716 0.43611 -0.03472 0.43727 -0.03334 0.43982 C -0.02743 0.45023 -0.02188 0.46088 -0.01823 0.47315 C -0.01927 0.48727 -0.01979 0.50162 -0.02153 0.51551 C -0.02327 0.52917 -0.02413 0.52431 -0.02986 0.53102 C -0.04063 0.54352 -0.04775 0.5581 -0.0599 0.56875 C -0.06788 0.56736 -0.07622 0.56829 -0.08334 0.56435 C -0.09323 0.55903 -0.09775 0.54051 -0.1 0.5287 C -0.09966 0.5169 -0.09966 0.50486 -0.09827 0.49329 C -0.0974 0.48634 -0.08455 0.47616 -0.08334 0.47546 C -0.05868 0.45949 -0.04115 0.46134 -0.01163 0.45995 C 0.00764 0.44051 0.02552 0.41875 0.04514 0.4 C 0.0526 0.38449 0.05729 0.36944 0.06337 0.35324 C 0.07083 0.33357 0.08021 0.31273 0.08837 0.29329 C 0.08593 0.17523 0.09809 0.23495 0.08003 0.19769 C 0.07778 0.18912 0.07656 0.18727 0.06996 0.18426 C 0.06736 0.18495 0.06389 0.1838 0.0618 0.18657 C 0.05781 0.19167 0.06111 0.20648 0.0618 0.21111 C 0.06892 0.21042 0.07604 0.21065 0.08316 0.2088 C 0.0934 0.20625 0.10434 0.17801 0.1118 0.16875 C 0.11649 0.14236 0.11753 0.12708 0.09982 0.11551 C 0.08993 0.10208 0.09514 0.10671 0.08489 0.1 C 0.03611 0.10463 0.04531 0.10255 0.0118 0.11759 C -0.04827 0.18333 -0.08334 0.27732 -0.08993 0.37986 C -0.08837 0.40347 -0.08837 0.43241 -0.0816 0.45556 C -0.05382 0.55185 0.02378 0.62454 0.09826 0.63982 C 0.11215 0.64259 0.12604 0.64144 0.1401 0.64213 C 0.1776 0.63519 0.20607 0.6338 0.24166 0.61111 C 0.26232 0.59792 0.2809 0.57917 0.3 0.56204 C 0.40451 0.46782 0.48854 0.33912 0.5368 0.18426 C 0.53889 0.14352 0.54097 0.13819 0.53003 0.08889 C 0.52309 0.05833 0.47656 -0.01435 0.4717 -0.02014 C 0.42604 -0.07407 0.38055 -0.11088 0.32014 -0.11574 C 0.24218 -0.1037 0.18663 -0.00972 0.14653 0.07315 C 0.09896 0.17222 0.0309 0.30579 0 0.4287 C -0.01042 0.46921 -0.025 0.57338 -0.0316 0.61759 C -0.0342 0.74722 -0.03368 0.95625 0.0717 1.02662 C 0.0875 1.03727 0.10607 1.03843 0.12343 1.04444 C 0.1533 1.03773 0.1842 1.03634 0.21319 1.02431 C 0.24166 1.0125 0.28524 0.96667 0.30503 0.93773 C 0.3809 0.82593 0.40225 0.71482 0.42343 0.57107 C 0.43177 0.43032 0.44045 0.2875 0.39496 0.15556 C 0.38212 0.11782 0.35659 0.06458 0.33003 0.03982 C 0.2967 0.00857 0.27326 0.01181 0.23489 0.00648 C 0.21458 0.01181 0.19305 0.01296 0.17343 0.02222 C 0.1533 0.03171 0.13489 0.04769 0.11649 0.06204 C -0.06216 0.20116 -0.11858 0.44769 -0.14653 0.70648 C -0.14341 0.83843 -0.15538 0.87778 -0.12327 0.97986 C -0.11667 1.00093 -0.11094 1.02454 -0.09827 1.03982 C -0.09115 1.04838 -0.07934 1.04282 -0.06997 1.04444 C -0.01788 1.02963 0.03698 1.02546 0.08663 1 C 0.16215 0.96134 0.32552 0.66875 0.32673 0.66667 C 0.41771 0.5125 0.46319 0.33819 0.49149 0.14884 C 0.48403 0.03542 0.49739 -0.06921 0.40989 -0.12222 C 0.39444 -0.13171 0.37656 -0.13403 0.35989 -0.14005 C 0.32014 -0.13333 0.27916 -0.13356 0.2401 -0.12014 C 0.2033 -0.10741 0.1408 -0.04861 0.11319 -0.01574 C 0.0085 0.10972 -0.04288 0.28426 -0.075 0.46204 C -0.07813 0.55023 -0.08386 0.58681 -0.06493 0.67986 C -0.06216 0.69468 -0.04028 0.72894 -0.02657 0.73542 C -0.01875 0.73912 -0.0099 0.73704 -0.00157 0.73773 C 0.12569 0.68079 0.17899 0.47824 0.21823 0.32431 C 0.22812 0.24306 0.25833 0.07431 0.18316 0.02431 C 0.17517 0.01898 0.16562 0.01991 0.15677 0.01759 C 0.14375 0.01921 0.13055 0.0169 0.11823 0.02222 C 0.02691 0.06227 -0.04653 0.18009 -0.0783 0.29769 C -0.08629 0.32732 -0.09045 0.35857 -0.09653 0.38889 C -0.10035 0.48773 -0.13785 0.76482 -0.02986 0.82431 C 0.02378 0.81065 0.0434 0.75741 0.06649 0.69329 C 0.11441 0.56134 0.12882 0.42315 0.1434 0.27986 C 0.14548 0.18032 0.15225 0.11597 0.13663 0.01991 C 0.125 -0.05278 0.11111 -0.0912 0.05833 -0.10903 C 0.04774 -0.10671 0.03593 -0.10949 0.02673 -0.10231 C -0.04896 -0.04259 -0.09115 0.10625 -0.11493 0.21111 C -0.12032 0.25926 -0.14532 0.3956 -0.1 0.42431 C -0.09393 0.42824 -0.08663 0.42593 -0.07986 0.42662 C 0.01979 0.3287 0.046 0.1206 0.0717 -0.03125 C 0.06996 -0.0787 0.07309 -0.12662 0.06649 -0.17338 C 0.06545 -0.18218 0.05677 -0.18773 0.04982 -0.18889 C 0.04184 -0.19028 0.03437 -0.1831 0.02673 -0.18009 C -0.03716 -0.09491 -0.07396 -0.02222 -0.10486 0.09097 C -0.11094 0.13866 -0.12066 0.16644 -0.10486 0.21319 C -0.10313 0.21898 -0.09601 0.21759 -0.09167 0.21991 C -0.00295 0.16505 0.03385 -0.03171 0.0618 -0.14907 C 0.06284 -0.16227 0.06649 -0.17569 0.06493 -0.18889 C 0.06423 -0.1956 0.05955 -0.20764 0.05503 -0.20463 C 0.04548 -0.19884 0.04184 -0.18333 0.0368 -0.1713 C 0.02604 -0.14537 0.01684 -0.11852 0.00833 -0.0912 C -0.02049 -0.00023 -0.01962 0.00694 -0.0382 0.09769 C -0.03837 0.1 -0.05139 0.20995 -0.03663 0.21551 C -0.01823 0.22245 -0.00209 0.19329 0.0151 0.18218 C 0.06718 0.10625 0.07413 0.10116 0.11823 0.01759 C 0.12864 -0.00162 0.1375 -0.02222 0.14653 -0.04236 C 0.14965 -0.04884 0.15798 -0.06875 0.15503 -0.06227 C 0.06962 0.1169 -0.00903 0.30857 -0.04323 0.51759 C -0.04375 0.53032 -0.04636 0.54306 -0.04497 0.55556 C -0.04462 0.56157 -0.04254 0.56991 -0.0382 0.57107 C -0.03143 0.57269 -0.02483 0.56505 -0.01823 0.56204 C 0.07083 0.43357 0.13767 0.27755 0.18663 0.11551 C 0.18819 0.10532 0.19357 0.08565 0.1717 0.11111 C 0.15833 0.12662 0.14722 0.14514 0.13663 0.16435 C 0.1033 0.22616 0.03177 0.3456 0.0118 0.43773 C 0.01684 0.44074 0.02187 0.44977 0.02673 0.44653 C 0.13316 0.37732 0.12396 0.36736 0.20156 0.28218 C 0.21996 0.26204 0.25833 0.22431 0.25833 0.22431 C 0.23246 0.34537 0.25868 0.22778 0.12673 0.51991 C 0.1118 0.55301 0.09739 0.58634 0.08316 0.61991 C 0.07743 0.6338 0.07239 0.64815 0.06649 0.66204 C 0.06493 0.66574 0.0592 0.67569 0.0618 0.67315 C 0.1585 0.57639 0.06198 0.67523 0.2717 0.33773 C 0.29375 0.30208 0.31736 0.26829 0.3401 0.23333 C 0.34965 0.21875 0.35903 0.2037 0.3684 0.18889 C 0.37118 0.18449 0.37656 0.17546 0.37656 0.17546 C 0.37656 0.17546 0.371 0.18426 0.3684 0.18889 C 0.35607 0.21019 0.34409 0.23194 0.33177 0.25324 C 0.23368 0.42338 0.3059 0.29028 0.18489 0.53333 C 0.18021 0.54306 0.16996 0.56204 0.16996 0.56204 C 0.16666 0.57454 0.16632 0.57431 0.17847 0.55093 C 0.23403 0.44306 0.29028 0.33542 0.34496 0.22662 C 0.36979 0.17778 0.39323 0.12778 0.41666 0.07778 C 0.43264 0.04398 0.44757 0.00949 0.46337 -0.02454 C 0.46996 -0.03866 0.48333 -0.06667 0.48333 -0.06667 C 0.48541 -0.07824 0.48889 -0.08634 0.47014 -0.06898 C 0.45295 -0.05347 0.43698 -0.03611 0.4217 -0.01782 C 0.39132 0.01852 0.36128 0.05556 0.33333 0.09537 C 0.26736 0.18912 0.20399 0.28588 0.1401 0.38218 C 0.11493 0.41991 0.09114 0.45949 0.06649 0.49769 C 0.05416 0.51713 0.04097 0.53634 0.02847 0.55556 C 0.02639 0.5588 0.02014 0.56806 0.0217 0.56435 C 0.13732 0.27894 0.27899 0.0088 0.38003 -0.28681 C 0.36597 -0.29259 0.37153 -0.29236 0.35 -0.26435 C 0.32673 -0.23472 0.3033 -0.20486 0.28333 -0.1713 C 0.28177 -0.16852 0.06493 0.21019 0.02673 0.3 C 0.00225 0.35694 -0.01875 0.4169 -0.04653 0.47107 C -0.04879 0.47546 -0.05591 0.48819 -0.0533 0.48426 C 0.03975 0.3456 0.09201 0.16644 0.16319 0.00648 C 0.18455 -0.0412 0.20712 -0.08796 0.22847 -0.13565 C 0.23871 -0.15903 0.25104 -0.18125 0.25833 -0.20671 C 0.26007 -0.21273 0.26736 -0.22778 0.26337 -0.22454 C 0.2217 -0.19051 0.16128 -0.09583 0.13837 -0.05556 C 0.0875 0.0338 -0.05625 0.30394 -0.12327 0.43773 C -0.14393 0.4787 -0.16354 0.5206 -0.18334 0.56204 C -0.19306 0.58194 -0.20226 0.60208 -0.21163 0.62222 C -0.21459 0.6287 -0.21424 0.64213 -0.21997 0.64213 C -0.22535 0.64213 -0.21563 0.6287 -0.2132 0.62222 C -0.1842 0.54583 -0.15365 0.47014 -0.125 0.39329 C -0.10486 0.33889 -0.08663 0.2831 -0.06667 0.2287 C -0.04775 0.17732 -0.02795 0.12662 -0.00834 0.07546 C 0.04896 -0.07477 0.06666 -0.07569 0.01666 -0.05556 C -0.02275 0.00509 -0.06476 0.06319 -0.10174 0.12662 C -0.20087 0.29792 -0.28802 0.48194 -0.38507 0.65556 C -0.33438 0.43333 -0.37639 0.61042 -0.2066 0.11319 C -0.18594 0.05232 -0.16459 -0.00833 -0.14341 -0.06898 C -0.13021 -0.10625 -0.11632 -0.14282 -0.10347 -0.18009 C -0.09861 -0.19329 -0.08993 -0.22014 -0.08993 -0.22014 C -0.08698 -0.23958 -0.08282 -0.25486 -0.1132 -0.20463 C -0.13021 -0.17685 -0.14393 -0.14583 -0.15834 -0.11574 C -0.21042 -0.00718 -0.25452 0.10556 -0.29184 0.22431 C -0.28021 0.24722 -0.28611 0.24514 -0.2632 0.21111 C -0.15261 0.04676 -0.04896 -0.13032 0.06823 -0.28681 C 0.07743 -0.29884 0.0533 -0.2588 0.0467 -0.24444 C 0.01059 -0.16574 -0.02431 -0.08588 -0.0599 -0.00671 C -0.07847 0.03449 -0.09445 0.07778 -0.10834 0.12222 C -0.13073 0.19352 -0.14827 0.26736 -0.16841 0.33982 C -0.16493 0.35255 -0.16684 0.3706 -0.15834 0.37778 C -0.15104 0.3838 -0.1408 0.37477 -0.13334 0.36875 C 0.00833 0.2544 -0.05052 0.29769 0.04514 0.18889 C 0.06614 0.16505 0.08767 0.14213 0.11007 0.11991 C 0.13229 0.09769 0.14548 0.08773 0.16649 0.07107 C 0.17968 0.0963 0.17257 0.07824 0.14514 0.13773 C 0.06909 0.30255 -0.00816 0.46296 -0.07657 0.63333 C -0.0875 0.66042 -0.09879 0.6875 -0.10834 0.71551 C -0.11111 0.72361 -0.11806 0.73102 -0.11667 0.73982 C -0.11615 0.7456 -0.1092 0.73333 -0.1066 0.7287 C -0.07188 0.66875 -0.03889 0.60718 -0.00486 0.54653 C 0.11736 0.32801 0.02239 0.49792 0.13663 0.29769 C 0.15416 0.26736 0.171 0.23681 0.18837 0.20648 C 0.19548 0.19375 0.2026 0.18125 0.21007 0.16875 C 0.21215 0.16505 0.2184 0.1537 0.21649 0.15764 C 0.12587 0.34607 0.04149 0.53194 -0.02153 0.73982 C -0.02327 0.75324 -0.0257 0.76644 -0.02657 0.77986 C -0.02674 0.78287 -0.02726 0.78982 -0.025 0.78889 C -0.01667 0.78495 -0.00903 0.77755 -0.0033 0.76875 C 0.04531 0.69421 0.09496 0.62014 0.13837 0.53982 C 0.18732 0.44931 0.22899 0.35232 0.27343 0.25764 C 0.29809 0.20486 0.32778 0.14352 0.3467 0.08426 C 0.33437 0.07917 0.33854 0.07917 0.32014 0.1 C 0.14375 0.3 0.16493 0.27986 0.0434 0.42662 C 0.03264 0.43958 -0.00035 0.48727 -0.02327 0.49769 C 0.01684 0.34884 0.0717 0.20833 0.11649 0.06204 C 0.12343 0.03935 0.13107 0.01667 0.13663 -0.00671 C 0.13837 -0.01343 0.14444 -0.02083 0.14166 -0.02685 C 0.13923 -0.03194 0.13281 -0.02523 0.12847 -0.02454 C 0.06198 0.06389 0.08541 0.03056 -0.01163 0.18657 C -0.02795 0.2125 -0.04288 0.24005 -0.05834 0.26667 C -0.06823 0.28357 -0.0783 0.30046 -0.0882 0.31759 C -0.09167 0.32338 -0.09827 0.33542 -0.09827 0.33542 C -0.079 0.24468 -0.09653 0.32477 -0.025 0.1044 C -0.01302 0.06759 -0.00834 0.02732 0 -0.01111 C -0.00157 -0.01343 -0.00261 -0.01898 -0.00486 -0.01782 C -0.02466 -0.00764 -0.03733 0.01875 -0.05157 0.03982 C -0.12153 0.14375 -0.16771 0.2625 -0.2066 0.39097 C -0.21233 0.43125 -0.22709 0.48634 -0.2066 0.52662 C -0.20191 0.53588 -0.18993 0.52963 -0.1816 0.53102 C -0.04653 0.4713 0.07153 0.32801 0.14826 0.16875 C 0.14948 0.15995 0.15243 0.15116 0.15156 0.14213 C 0.15069 0.12708 0.13559 0.1044 0.12673 0.1 C 0.10833 0.09097 0.04271 0.08796 0.02673 0.08657 C -0.09445 0.09769 -0.22448 0.13866 -0.32674 0.23102 C -0.38438 0.28333 -0.43334 0.34051 -0.4533 0.43102 C -0.44827 0.44954 -0.44844 0.47245 -0.4382 0.48657 C -0.42934 0.49884 -0.41441 0.50185 -0.40157 0.50208 C -0.36146 0.50278 -0.3217 0.49329 -0.28177 0.48889 C -0.20018 0.43773 -0.11927 0.38565 -0.0599 0.29097 C -0.03507 0.25116 -0.01424 0.19144 0.00347 0.14444 C -0.00556 0.03125 0.02778 -0.01111 -0.03663 -0.00903 C -0.05122 -0.00856 -0.06545 -0.00463 -0.07986 -0.00231 C -0.17466 0.06597 -0.25365 0.15556 -0.30851 0.28218 C -0.32118 0.31181 -0.32934 0.34444 -0.33993 0.37546 C -0.35 0.43681 -0.36545 0.47986 -0.33334 0.54213 C -0.32448 0.55949 -0.30434 0.55857 -0.29011 0.56667 C -0.23993 0.55324 -0.1882 0.54861 -0.13993 0.52662 C -0.10608 0.51111 -0.07622 0.48218 -0.04653 0.45556 C 0.06909 0.35162 0.16093 0.21782 0.22986 0.05764 C 0.2375 0.01829 0.25573 -0.01736 0.2217 -0.04907 C 0.21215 -0.0581 0.19826 -0.05208 0.18663 -0.05347 C -0.01788 0.00833 -0.20903 0.20718 -0.30347 0.45764 C -0.3066 0.48519 -0.31511 0.5169 -0.29844 0.54213 C -0.29097 0.55324 -0.27847 0.55532 -0.26823 0.56204 C -0.22292 0.55023 -0.17587 0.54583 -0.1316 0.52662 C -0.09827 0.51204 -0.06719 0.48843 -0.0382 0.46204 C 0.08455 0.35 0.15764 0.26944 0.24166 0.11991 C 0.24774 0.09676 0.2585 0.07917 0.24653 0.05556 C 0.24218 0.04676 0.23455 0.04213 0.22847 0.03542 C 0.15 0.04514 0.07066 0.04444 -0.0066 0.06435 C -0.03976 0.07292 -0.06841 0.09954 -0.09827 0.11991 C -0.18611 0.18009 -0.254 0.25741 -0.29844 0.37546 C -0.30018 0.41319 -0.29948 0.45602 -0.26667 0.47315 C -0.25243 0.48056 -0.23663 0.47917 -0.22153 0.48218 C -0.17292 0.47616 -0.12327 0.47616 -0.075 0.46435 C 0.0375 0.43681 0.17795 0.32593 0.24166 0.19769 C 0.24375 0.18357 0.24809 0.16991 0.24826 0.15556 C 0.24965 0.10556 0.21493 0.05671 0.18316 0.03773 C 0.16319 0.02569 0.14097 0.0213 0.11996 0.01319 C 0.06788 0.02292 0.01406 0.02292 -0.03663 0.04213 C -0.06962 0.0544 -0.09827 0.08148 -0.12674 0.10648 C -0.21163 0.18148 -0.25938 0.27662 -0.30677 0.39329 C -0.32101 0.47361 -0.3507 0.61412 -0.27153 0.65556 C -0.25538 0.66412 -0.23716 0.66296 -0.21997 0.66667 C -0.19618 0.65926 -0.17118 0.65625 -0.14827 0.64444 C -0.004 0.56991 0.10764 0.41991 0.18837 0.24884 C 0.19288 0.22662 0.20243 0.20509 0.20156 0.18218 C 0.20052 0.14259 0.18923 0.08218 0.15833 0.05995 C 0.14392 0.04977 0.12708 0.04815 0.1118 0.04213 C 0.03906 0.08056 -0.03733 0.10903 -0.1066 0.15764 C -0.16841 0.20093 -0.20903 0.33773 -0.23334 0.41759 C -0.24323 0.50417 -0.25521 0.54699 -0.225 0.63982 C -0.2191 0.65787 -0.20052 0.66204 -0.1882 0.67315 C -0.14827 0.65995 -0.10608 0.65509 -0.06823 0.63333 C -0.00816 0.59884 0.04722 0.51366 0.08837 0.45093 C 0.15087 0.35486 0.1908 0.2662 0.225 0.14884 C 0.22795 0.09676 0.23646 0.03796 0.19514 0.00648 C 0.18229 -0.00324 0.16736 -0.00532 0.1533 -0.01111 C 0.04462 0.00741 0.00052 0.04444 -0.08663 0.13773 C -0.20313 0.2625 -0.26528 0.38727 -0.31007 0.57546 C -0.30382 0.62431 -0.30573 0.67616 -0.29184 0.72222 C -0.28663 0.73958 -0.27066 0.7537 -0.2566 0.75324 C -0.21042 0.75208 -0.16545 0.7294 -0.12014 0.71759 C 0.05243 0.56991 0.21562 0.41042 0.29843 0.15093 C 0.30312 0.1044 0.30816 0.05185 0.2684 0.02662 C 0.25434 0.01782 0.23837 0.01759 0.22343 0.01319 C 0.2033 0.01551 0.18298 0.01366 0.16319 0.01991 C 0.02916 0.06296 -0.05035 0.20532 -0.14341 0.33102 C -0.16632 0.39884 -0.18038 0.42315 -0.18507 0.49537 C -0.18733 0.5294 -0.18472 0.56458 -0.16007 0.58426 C -0.14653 0.59491 -0.12986 0.59607 -0.11493 0.60208 C -0.09445 0.59769 -0.07292 0.59815 -0.0533 0.58889 C 0.04809 0.5412 0.13316 0.43357 0.20833 0.33542 C 0.27934 0.24259 0.3335 0.15625 0.37656 0.03773 C 0.3835 -0.0044 0.39583 -0.05671 0.35816 -0.08241 C 0.34618 -0.09074 0.33177 -0.0912 0.3184 -0.0956 C 0.29843 -0.09329 0.27778 -0.09583 0.25833 -0.08889 C 0.11875 -0.03912 -0.04827 0.12431 -0.12674 0.28657 C -0.13785 0.30995 -0.14445 0.33681 -0.15347 0.36204 C -0.1592 0.40278 -0.1724 0.43889 -0.14514 0.47546 C -0.13733 0.48565 -0.12379 0.48125 -0.1132 0.48426 C -0.01788 0.45162 0.03906 0.39931 0.11493 0.31319 C 0.21875 0.19583 0.3026 0.06759 0.35503 -0.1 C 0.35555 -0.1162 0.36232 -0.15903 0.34843 -0.17569 C 0.34114 -0.18426 0.33055 -0.18611 0.3217 -0.1912 C 0.28229 -0.18009 0.24114 -0.17708 0.2033 -0.15787 C 0.13732 -0.12384 0.08194 -0.04282 0.03507 0.02222 C -0.05174 0.14282 -0.03472 0.12083 -0.10174 0.25324 C -0.10886 0.28889 -0.19913 0.53056 -0.11667 0.59097 C -0.10452 0.59977 -0.08993 0.6 -0.07657 0.6044 C -0.05608 0.59838 -0.03455 0.59699 -0.01493 0.58657 C 0.08646 0.53218 0.19809 0.38611 0.25677 0.26435 C 0.26684 0.24306 0.27205 0.21829 0.28003 0.19537 C 0.28593 0.15486 0.29531 0.11088 0.26007 0.08657 C 0.24791 0.07824 0.23333 0.07755 0.21996 0.07315 C 0.17343 0.08287 0.12517 0.0831 0.08003 0.10208 C 0.04618 0.1162 0.01684 0.1456 -0.0132 0.17107 C -0.12761 0.26782 -0.19827 0.3706 -0.2533 0.53333 C -0.25903 0.57732 -0.27118 0.62153 -0.25 0.66435 C -0.24479 0.67477 -0.23212 0.67176 -0.22327 0.67546 C -0.20556 0.67176 -0.18698 0.67222 -0.17014 0.66435 C -0.08733 0.62662 -0.01389 0.54074 0.0467 0.45995 C 0.09114 0.40046 0.12951 0.33866 0.15503 0.26204 C 0.15225 0.24213 0.15416 0.21991 0.14653 0.20208 C 0.13489 0.17407 0.09531 0.18079 0.08003 0.17986 C 0.05868 0.18588 0.03663 0.18704 0.01666 0.19769 C -0.08941 0.25417 -0.20538 0.40116 -0.2599 0.53333 C -0.27032 0.55857 -0.27674 0.58657 -0.28507 0.61319 C -0.28716 0.63102 -0.29097 0.64861 -0.29184 0.66667 C -0.29202 0.67778 -0.29601 0.69537 -0.28837 0.7 C -0.26528 0.71435 -0.2382 0.71042 -0.2132 0.71551 C -0.19497 0.7044 -0.175 0.69699 -0.15834 0.68218 C -0.0474 0.58357 0.04496 0.41898 0.0934 0.25556 C 0.09774 0.20509 0.10607 0.15509 0.06823 0.12222 C 0.05677 0.11227 0.04271 0.1088 0.03003 0.10208 C -0.01059 0.11181 -0.05243 0.11435 -0.09167 0.13102 C -0.18177 0.16944 -0.25295 0.27708 -0.29844 0.38218 C -0.30625 0.42107 -0.31788 0.45185 -0.30174 0.49329 C -0.29688 0.50556 -0.28386 0.5081 -0.275 0.51551 C -0.23889 0.50509 -0.20174 0.50069 -0.16667 0.48426 C -0.11841 0.46157 -0.03768 0.3831 0 0.34444 C 0.07187 0.2706 0.14635 0.18889 0.18316 0.07546 C 0.18055 0.06134 0.18142 0.04514 0.175 0.03333 C 0.16996 0.02407 0.16041 0.0169 0.15156 0.01759 C 0.11614 0.0206 0.08159 0.03542 0.0467 0.04444 C -0.06094 0.12708 -0.1158 0.18125 -0.1816 0.32222 C -0.18559 0.34074 -0.19427 0.35857 -0.19341 0.37778 C -0.19184 0.40694 -0.1875 0.43796 -0.175 0.46204 C -0.1566 0.49815 -0.10434 0.49468 -0.07986 0.49769 C 0.1375 0.47292 0.00816 0.49792 0.1618 0.45324 C 0.21475 0.43773 0.26857 0.42431 0.3217 0.4088 C 0.32968 0.40648 0.33732 0.40255 0.34496 0.4 C 0.34896 0.39884 0.36076 0.39745 0.35677 0.39769 C 0.33229 0.39861 0.30781 0.40069 0.28333 0.40208 C 0.20451 0.41389 0.15243 0.4169 0.0717 0.41111 C 0.06996 0.41042 0.06614 0.41111 0.06649 0.4088 C 0.06736 0.40556 0.071 0.40556 0.07343 0.4044 C 0.08107 0.40046 0.08854 0.39583 0.09653 0.39329 C 0.12691 0.38357 0.14722 0.3831 0.17847 0.37986 C 0.21371 0.38171 0.25521 0.38032 0.29166 0.38889 C 0.20868 0.33264 0.10903 0.31458 0.0184 0.29329 C -0.00035 0.28889 -0.01962 0.28611 -0.0382 0.28218 C -0.05834 0.27801 -0.09827 0.26875 -0.09827 0.26875 C -0.03716 0.30949 0.02257 0.31528 0.0901 0.31991 C 0.16736 0.31019 0.20416 0.31597 0.2651 0.27546 C 0.25885 0.25625 0.25712 0.2331 0.24653 0.21759 C 0.22899 0.19236 0.16788 0.18264 0.14982 0.17778 C 0.09618 0.18588 0.04149 0.18796 -0.01163 0.20208 C -0.04011 0.20949 -0.0665 0.22732 -0.09323 0.24213 C -0.14219 0.26921 -0.19219 0.29838 -0.22986 0.34884 C -0.23212 0.35556 -0.23785 0.36157 -0.23663 0.36875 C -0.2316 0.40602 -0.21389 0.40023 -0.19167 0.40648 C -0.15 0.40069 -0.10799 0.39931 -0.06667 0.38889 C -0.03716 0.38148 -0.00851 0.36644 0.02014 0.35324 C 0.10382 0.31458 0.1901 0.26875 0.2533 0.18426 C 0.25573 0.17755 0.25972 0.17153 0.26007 0.16435 C 0.26163 0.12199 0.21753 0.11875 0.19826 0.11319 C 0.14618 0.11991 0.0934 0.12083 0.04166 0.13333 C 0.00225 0.14282 -0.12986 0.20949 -0.1632 0.23102 C -0.16424 0.23171 -0.31233 0.32107 -0.34497 0.37315 C -0.31268 0.3831 -0.25886 0.34398 -0.23334 0.3287 C -0.06042 0.22407 -0.06493 0.22222 0.1033 0.1 C 0.15416 0.06319 0.18941 0.03009 0.2217 -0.03125 C 0.2092 -0.0588 0.18923 -0.05856 0.16649 -0.06458 C 0.12534 -0.06088 0.08385 -0.06366 0.0434 -0.05347 C 0.01493 -0.0463 -0.01129 -0.02801 -0.0382 -0.01343 C -0.09375 0.01667 -0.13386 0.05069 -0.17986 0.09769 C -0.17552 0.10509 -0.17327 0.1162 -0.16667 0.11991 C -0.15 0.12986 -0.09462 0.11273 -0.08663 0.11111 C -0.00747 0.07269 0.06475 0.02963 0.13663 -0.02893 C 0.1658 -0.05255 0.20364 -0.08148 0.22673 -0.11782 C 0.23385 -0.16319 0.17135 -0.16875 0.1533 -0.17338 C 0.04444 -0.15602 -0.06233 -0.14583 -0.13993 -0.02893 C -0.14132 -0.01574 -0.14445 -0.00093 -0.13681 0.01111 C -0.13264 0.01736 -0.12552 0.01852 -0.12014 0.02222 C -0.09115 0.0169 -0.06094 0.01875 -0.03334 0.00648 C 0.07916 -0.04352 0.16441 -0.11968 0.2533 -0.21782 C 0.25451 -0.22268 0.25798 -0.23056 0.24826 -0.22893 C 0.19809 -0.22106 0.14826 -0.20972 0.09826 -0.2 C -0.02396 -0.12199 -0.14028 -0.02431 -0.23334 0.1088 C -0.2349 0.11389 -0.23941 0.11898 -0.2382 0.12431 C -0.22587 0.17986 -0.1566 0.13403 -0.13993 0.13102 C -0.0757 0.10394 -0.0566 0.09884 0.00677 0.05764 C 0.05746 0.02454 0.10659 -0.01227 0.15677 -0.04676 C 0.16354 -0.05139 0.20868 -0.08681 0.22343 -0.09352 C 0.2085 -0.10139 0.21059 -0.10208 0.18663 -0.09352 C 0.14739 -0.0794 0.07691 -0.03958 0.04514 -0.01782 C -0.04167 0.04144 -0.11615 0.0956 -0.19497 0.16435 C -0.23316 0.19769 -0.22622 0.18912 -0.24167 0.2088 C -0.21129 0.23542 -0.14479 0.21343 -0.12153 0.21111 C -0.0158 0.17732 -0.07917 0.19861 0.06823 0.14444 C 0.096 0.13426 0.11614 0.11343 0.14166 0.1 C 0.14062 0.0963 0.1408 0.0912 0.13837 0.08889 C 0.12725 0.07778 0.09982 0.07523 0.0901 0.07315 C -0.05868 0.12199 -0.22813 0.14699 -0.3283 0.32431 C -0.329 0.33032 -0.33073 0.33634 -0.32986 0.34213 C -0.32535 0.37431 -0.28907 0.37176 -0.27153 0.37546 C -0.19184 0.36273 -0.16146 0.3625 -0.06997 0.3044 C -0.01042 0.26644 0.07673 0.22662 0.12847 0.15764 C 0.10764 0.13727 0.11736 0.14329 0.06649 0.16204 C -0.00035 0.18681 -0.06424 0.24028 -0.12153 0.29097 C -0.13768 0.30509 -0.15347 0.31921 -0.16841 0.33542 C -0.18038 0.34838 -0.20174 0.37778 -0.20174 0.37778 C -0.2 0.38287 -0.2 0.39028 -0.19653 0.39329 C -0.19132 0.39769 -0.18438 0.39884 -0.17847 0.39769 C -0.14653 0.3919 -0.11493 0.38125 -0.08334 0.37315 C 0.0033 0.32685 0.08368 0.27431 0.16319 0.2088 C 0.18489 0.1912 0.2059 0.17245 0.22673 0.15324 C 0.23958 0.1412 0.2526 0.12894 0.2651 0.11551 C 0.27066 0.10949 0.28003 0.09537 0.28003 0.09537 C 0.23958 0.08357 0.2118 0.10972 0.17673 0.13773 C 0.07951 0.21528 -0.02066 0.31134 -0.0783 0.44444 C -0.075 0.45694 -0.0757 0.47338 -0.06823 0.48218 C -0.0625 0.48912 -0.05261 0.48588 -0.04497 0.48426 C -0.029 0.48079 -0.01354 0.47407 0.00173 0.46667 C 0.11128 0.41412 0.19913 0.32847 0.29514 0.23982 C 0.30659 0.22917 0.31771 0.21852 0.3283 0.20648 C 0.33229 0.20208 0.33611 0.19745 0.3401 0.19329 C 0.34166 0.19167 0.34705 0.18796 0.34496 0.18889 C 0.20955 0.25486 0.08333 0.4294 -0.0066 0.56875 C -0.02396 0.59537 -0.04219 0.62107 -0.05834 0.64884 C -0.06719 0.66412 -0.0816 0.69769 -0.0816 0.69769 L -0.15174 0.06435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25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Da Vinci</vt:lpstr>
      <vt:lpstr>Slide 2</vt:lpstr>
      <vt:lpstr>Slide 3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</dc:title>
  <dc:creator>mercadok</dc:creator>
  <cp:lastModifiedBy>hsimage</cp:lastModifiedBy>
  <cp:revision>16</cp:revision>
  <dcterms:created xsi:type="dcterms:W3CDTF">2012-11-19T14:53:45Z</dcterms:created>
  <dcterms:modified xsi:type="dcterms:W3CDTF">2012-11-20T15:34:21Z</dcterms:modified>
</cp:coreProperties>
</file>