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sldIdLst>
    <p:sldId id="256" r:id="rId2"/>
    <p:sldId id="257" r:id="rId3"/>
    <p:sldId id="258" r:id="rId4"/>
    <p:sldId id="259" r:id="rId5"/>
    <p:sldId id="260"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5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9810139E-05C2-4E75-8976-90A6C6D3E6B8}" type="datetimeFigureOut">
              <a:rPr lang="en-US" smtClean="0"/>
              <a:pPr/>
              <a:t>11/20/2012</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48A06B97-5C67-4287-AB11-5AFD60E392FC}" type="slidenum">
              <a:rPr lang="en-US" smtClean="0"/>
              <a:pPr/>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810139E-05C2-4E75-8976-90A6C6D3E6B8}" type="datetimeFigureOut">
              <a:rPr lang="en-US" smtClean="0"/>
              <a:pPr/>
              <a:t>11/20/2012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A06B97-5C67-4287-AB11-5AFD60E392F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810139E-05C2-4E75-8976-90A6C6D3E6B8}" type="datetimeFigureOut">
              <a:rPr lang="en-US" smtClean="0"/>
              <a:pPr/>
              <a:t>11/20/2012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A06B97-5C67-4287-AB11-5AFD60E392F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810139E-05C2-4E75-8976-90A6C6D3E6B8}" type="datetimeFigureOut">
              <a:rPr lang="en-US" smtClean="0"/>
              <a:pPr/>
              <a:t>11/20/2012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A06B97-5C67-4287-AB11-5AFD60E392F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9810139E-05C2-4E75-8976-90A6C6D3E6B8}" type="datetimeFigureOut">
              <a:rPr lang="en-US" smtClean="0"/>
              <a:pPr/>
              <a:t>11/20/2012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48A06B97-5C67-4287-AB11-5AFD60E392FC}"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9810139E-05C2-4E75-8976-90A6C6D3E6B8}" type="datetimeFigureOut">
              <a:rPr lang="en-US" smtClean="0"/>
              <a:pPr/>
              <a:t>11/20/2012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A06B97-5C67-4287-AB11-5AFD60E392F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9810139E-05C2-4E75-8976-90A6C6D3E6B8}" type="datetimeFigureOut">
              <a:rPr lang="en-US" smtClean="0"/>
              <a:pPr/>
              <a:t>11/20/2012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8A06B97-5C67-4287-AB11-5AFD60E392F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9810139E-05C2-4E75-8976-90A6C6D3E6B8}" type="datetimeFigureOut">
              <a:rPr lang="en-US" smtClean="0"/>
              <a:pPr/>
              <a:t>11/20/2012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8A06B97-5C67-4287-AB11-5AFD60E392F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810139E-05C2-4E75-8976-90A6C6D3E6B8}" type="datetimeFigureOut">
              <a:rPr lang="en-US" smtClean="0"/>
              <a:pPr/>
              <a:t>11/20/2012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8A06B97-5C67-4287-AB11-5AFD60E392F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9810139E-05C2-4E75-8976-90A6C6D3E6B8}" type="datetimeFigureOut">
              <a:rPr lang="en-US" smtClean="0"/>
              <a:pPr/>
              <a:t>11/20/2012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A06B97-5C67-4287-AB11-5AFD60E392F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9810139E-05C2-4E75-8976-90A6C6D3E6B8}" type="datetimeFigureOut">
              <a:rPr lang="en-US" smtClean="0"/>
              <a:pPr/>
              <a:t>11/20/2012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A06B97-5C67-4287-AB11-5AFD60E392F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9810139E-05C2-4E75-8976-90A6C6D3E6B8}" type="datetimeFigureOut">
              <a:rPr lang="en-US" smtClean="0"/>
              <a:pPr/>
              <a:t>11/20/2012</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48A06B97-5C67-4287-AB11-5AFD60E392FC}"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italian-renaissance-art.com/Mona-Lisa.html" TargetMode="External"/><Relationship Id="rId2" Type="http://schemas.openxmlformats.org/officeDocument/2006/relationships/audio" Target="../media/audio1.wav"/><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audio" Target="../media/audio2.wav"/><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audio" Target="../media/audio3.wav"/><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audio" Target="../media/audio4.wav"/><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audio" Target="../media/audio5.wav"/><Relationship Id="rId1" Type="http://schemas.openxmlformats.org/officeDocument/2006/relationships/slideLayout" Target="../slideLayouts/slideLayout2.xml"/><Relationship Id="rId4" Type="http://schemas.openxmlformats.org/officeDocument/2006/relationships/image" Target="../media/image7.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8601"/>
            <a:ext cx="8305800" cy="1371599"/>
          </a:xfrm>
        </p:spPr>
        <p:txBody>
          <a:bodyPr>
            <a:normAutofit fontScale="90000"/>
          </a:bodyPr>
          <a:lstStyle/>
          <a:p>
            <a:r>
              <a:rPr lang="en-US" dirty="0" smtClean="0">
                <a:solidFill>
                  <a:srgbClr val="FFFF00"/>
                </a:solidFill>
              </a:rPr>
              <a:t>Leonardo Da Vinci as an artist by Kylee Peterson</a:t>
            </a:r>
            <a:endParaRPr lang="en-US" dirty="0">
              <a:solidFill>
                <a:srgbClr val="FFFF00"/>
              </a:solidFill>
            </a:endParaRPr>
          </a:p>
        </p:txBody>
      </p:sp>
      <p:sp>
        <p:nvSpPr>
          <p:cNvPr id="3" name="Subtitle 2"/>
          <p:cNvSpPr>
            <a:spLocks noGrp="1"/>
          </p:cNvSpPr>
          <p:nvPr>
            <p:ph type="subTitle" idx="1"/>
          </p:nvPr>
        </p:nvSpPr>
        <p:spPr>
          <a:xfrm>
            <a:off x="685800" y="3810000"/>
            <a:ext cx="5029200" cy="2438400"/>
          </a:xfrm>
        </p:spPr>
        <p:txBody>
          <a:bodyPr/>
          <a:lstStyle/>
          <a:p>
            <a:endParaRPr lang="en-US" dirty="0"/>
          </a:p>
        </p:txBody>
      </p:sp>
      <p:pic>
        <p:nvPicPr>
          <p:cNvPr id="52228" name="Picture 4" descr="Leonardo The Mona Lisa8">
            <a:hlinkClick r:id="rId3"/>
          </p:cNvPr>
          <p:cNvPicPr>
            <a:picLocks noChangeAspect="1" noChangeArrowheads="1"/>
          </p:cNvPicPr>
          <p:nvPr/>
        </p:nvPicPr>
        <p:blipFill>
          <a:blip r:embed="rId4" cstate="print"/>
          <a:srcRect/>
          <a:stretch>
            <a:fillRect/>
          </a:stretch>
        </p:blipFill>
        <p:spPr bwMode="auto">
          <a:xfrm>
            <a:off x="6096000" y="1752601"/>
            <a:ext cx="3048000" cy="5105400"/>
          </a:xfrm>
          <a:prstGeom prst="rect">
            <a:avLst/>
          </a:prstGeom>
          <a:noFill/>
        </p:spPr>
      </p:pic>
    </p:spTree>
  </p:cSld>
  <p:clrMapOvr>
    <a:masterClrMapping/>
  </p:clrMapOvr>
  <p:transition spd="slow">
    <p:wipe dir="d"/>
    <p:sndAc>
      <p:stSnd>
        <p:snd r:embed="rId2" name="laser.wav"/>
      </p:stSnd>
    </p:sndAc>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Drawings Leonardo </a:t>
            </a:r>
            <a:r>
              <a:rPr lang="en-US" dirty="0" smtClean="0"/>
              <a:t>D</a:t>
            </a:r>
            <a:r>
              <a:rPr lang="en-US" dirty="0" smtClean="0"/>
              <a:t>a Vinci drew</a:t>
            </a:r>
            <a:endParaRPr lang="en-US" dirty="0"/>
          </a:p>
        </p:txBody>
      </p:sp>
      <p:sp>
        <p:nvSpPr>
          <p:cNvPr id="3" name="Content Placeholder 2"/>
          <p:cNvSpPr>
            <a:spLocks noGrp="1"/>
          </p:cNvSpPr>
          <p:nvPr>
            <p:ph idx="1"/>
          </p:nvPr>
        </p:nvSpPr>
        <p:spPr/>
        <p:txBody>
          <a:bodyPr/>
          <a:lstStyle/>
          <a:p>
            <a:r>
              <a:rPr lang="en-US" dirty="0" smtClean="0">
                <a:solidFill>
                  <a:schemeClr val="tx1">
                    <a:lumMod val="95000"/>
                  </a:schemeClr>
                </a:solidFill>
              </a:rPr>
              <a:t>Leonardo Da Vinci was an artist he drew many painting, he drew the Mona Lisa. He drew the Mona Lisa, the Burlington house cartoon, and the virgin of the rocks from panels from the s. Francesco altarpiece Milan, he also drew the virgin and child and an angel in green with a vielle from panels from the s. Francesco altarpiece, Milan. </a:t>
            </a:r>
            <a:endParaRPr lang="en-US" dirty="0">
              <a:solidFill>
                <a:schemeClr val="tx1">
                  <a:lumMod val="95000"/>
                </a:schemeClr>
              </a:solidFill>
            </a:endParaRPr>
          </a:p>
        </p:txBody>
      </p:sp>
      <p:pic>
        <p:nvPicPr>
          <p:cNvPr id="51202" name="Picture 2" descr="382x591 Leonardo da Vinci Study of a Horse"/>
          <p:cNvPicPr>
            <a:picLocks noChangeAspect="1" noChangeArrowheads="1"/>
          </p:cNvPicPr>
          <p:nvPr/>
        </p:nvPicPr>
        <p:blipFill>
          <a:blip r:embed="rId3" cstate="print"/>
          <a:srcRect/>
          <a:stretch>
            <a:fillRect/>
          </a:stretch>
        </p:blipFill>
        <p:spPr bwMode="auto">
          <a:xfrm>
            <a:off x="7239000" y="4572000"/>
            <a:ext cx="1905000" cy="2286000"/>
          </a:xfrm>
          <a:prstGeom prst="rect">
            <a:avLst/>
          </a:prstGeom>
          <a:noFill/>
        </p:spPr>
      </p:pic>
    </p:spTree>
  </p:cSld>
  <p:clrMapOvr>
    <a:masterClrMapping/>
  </p:clrMapOvr>
  <p:transition spd="slow">
    <p:dissolve/>
    <p:sndAc>
      <p:stSnd>
        <p:snd r:embed="rId2" name="explode.wav"/>
      </p:stSnd>
    </p:sndAc>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happened to Leonardo </a:t>
            </a:r>
            <a:r>
              <a:rPr lang="en-US" dirty="0" smtClean="0"/>
              <a:t>D</a:t>
            </a:r>
            <a:r>
              <a:rPr lang="en-US" dirty="0" smtClean="0"/>
              <a:t>a Vinci's bronze horse</a:t>
            </a:r>
            <a:endParaRPr lang="en-US" dirty="0"/>
          </a:p>
        </p:txBody>
      </p:sp>
      <p:sp>
        <p:nvSpPr>
          <p:cNvPr id="3" name="Content Placeholder 2"/>
          <p:cNvSpPr>
            <a:spLocks noGrp="1"/>
          </p:cNvSpPr>
          <p:nvPr>
            <p:ph idx="1"/>
          </p:nvPr>
        </p:nvSpPr>
        <p:spPr/>
        <p:txBody>
          <a:bodyPr/>
          <a:lstStyle/>
          <a:p>
            <a:r>
              <a:rPr lang="en-US" dirty="0" smtClean="0">
                <a:solidFill>
                  <a:schemeClr val="bg1">
                    <a:lumMod val="95000"/>
                    <a:lumOff val="5000"/>
                  </a:schemeClr>
                </a:solidFill>
              </a:rPr>
              <a:t>He tried to sculpt a horse out of bronze for the duke but before it was finished people destroyed it. He was going to send</a:t>
            </a:r>
          </a:p>
          <a:p>
            <a:r>
              <a:rPr lang="en-US" dirty="0" smtClean="0">
                <a:solidFill>
                  <a:schemeClr val="bg1">
                    <a:lumMod val="95000"/>
                    <a:lumOff val="5000"/>
                  </a:schemeClr>
                </a:solidFill>
              </a:rPr>
              <a:t>A letter to the duke of what he </a:t>
            </a:r>
          </a:p>
          <a:p>
            <a:r>
              <a:rPr lang="en-US" dirty="0" smtClean="0">
                <a:solidFill>
                  <a:schemeClr val="bg1">
                    <a:lumMod val="95000"/>
                    <a:lumOff val="5000"/>
                  </a:schemeClr>
                </a:solidFill>
              </a:rPr>
              <a:t>Could make for him but he </a:t>
            </a:r>
          </a:p>
          <a:p>
            <a:r>
              <a:rPr lang="en-US" dirty="0" smtClean="0">
                <a:solidFill>
                  <a:schemeClr val="bg1">
                    <a:lumMod val="95000"/>
                    <a:lumOff val="5000"/>
                  </a:schemeClr>
                </a:solidFill>
              </a:rPr>
              <a:t>Ended but not sending it to the</a:t>
            </a:r>
          </a:p>
          <a:p>
            <a:r>
              <a:rPr lang="en-US" dirty="0" smtClean="0">
                <a:solidFill>
                  <a:schemeClr val="bg1">
                    <a:lumMod val="95000"/>
                    <a:lumOff val="5000"/>
                  </a:schemeClr>
                </a:solidFill>
              </a:rPr>
              <a:t>Duke. The bronze is made out </a:t>
            </a:r>
          </a:p>
          <a:p>
            <a:r>
              <a:rPr lang="en-US" dirty="0" smtClean="0">
                <a:solidFill>
                  <a:schemeClr val="bg1">
                    <a:lumMod val="95000"/>
                    <a:lumOff val="5000"/>
                  </a:schemeClr>
                </a:solidFill>
              </a:rPr>
              <a:t>Of tin and copper. </a:t>
            </a:r>
          </a:p>
          <a:p>
            <a:endParaRPr lang="en-US" dirty="0" smtClean="0"/>
          </a:p>
          <a:p>
            <a:endParaRPr lang="en-US" dirty="0"/>
          </a:p>
        </p:txBody>
      </p:sp>
      <p:pic>
        <p:nvPicPr>
          <p:cNvPr id="50178" name="Picture 2" descr="286+x593 Study of a Horse Leonardo da Vinci"/>
          <p:cNvPicPr>
            <a:picLocks noChangeAspect="1" noChangeArrowheads="1"/>
          </p:cNvPicPr>
          <p:nvPr/>
        </p:nvPicPr>
        <p:blipFill>
          <a:blip r:embed="rId3" cstate="print"/>
          <a:srcRect/>
          <a:stretch>
            <a:fillRect/>
          </a:stretch>
        </p:blipFill>
        <p:spPr bwMode="auto">
          <a:xfrm>
            <a:off x="6248400" y="2895600"/>
            <a:ext cx="2571750" cy="3962400"/>
          </a:xfrm>
          <a:prstGeom prst="rect">
            <a:avLst/>
          </a:prstGeom>
          <a:noFill/>
        </p:spPr>
      </p:pic>
    </p:spTree>
  </p:cSld>
  <p:clrMapOvr>
    <a:masterClrMapping/>
  </p:clrMapOvr>
  <p:transition spd="slow">
    <p:wheel spokes="3"/>
    <p:sndAc>
      <p:stSnd>
        <p:snd r:embed="rId2" name="applause.wav"/>
      </p:stSnd>
    </p:sndAc>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happened in </a:t>
            </a:r>
            <a:r>
              <a:rPr lang="en-US" dirty="0" smtClean="0"/>
              <a:t>L</a:t>
            </a:r>
            <a:r>
              <a:rPr lang="en-US" dirty="0" smtClean="0"/>
              <a:t>eonardo</a:t>
            </a:r>
            <a:r>
              <a:rPr lang="en-US" dirty="0" smtClean="0"/>
              <a:t> </a:t>
            </a:r>
            <a:r>
              <a:rPr lang="en-US" dirty="0" smtClean="0"/>
              <a:t>D</a:t>
            </a:r>
            <a:r>
              <a:rPr lang="en-US" dirty="0" smtClean="0"/>
              <a:t>a Vinci’s life</a:t>
            </a:r>
            <a:endParaRPr lang="en-US" dirty="0"/>
          </a:p>
        </p:txBody>
      </p:sp>
      <p:sp>
        <p:nvSpPr>
          <p:cNvPr id="3" name="Content Placeholder 2"/>
          <p:cNvSpPr>
            <a:spLocks noGrp="1"/>
          </p:cNvSpPr>
          <p:nvPr>
            <p:ph idx="1"/>
          </p:nvPr>
        </p:nvSpPr>
        <p:spPr/>
        <p:txBody>
          <a:bodyPr/>
          <a:lstStyle/>
          <a:p>
            <a:r>
              <a:rPr lang="en-US" dirty="0" smtClean="0">
                <a:solidFill>
                  <a:srgbClr val="FFC000"/>
                </a:solidFill>
              </a:rPr>
              <a:t>When Leonardo was a kid his dad took him to study art. Leonardo Da Vinci didn’t get to finish his horse he died before </a:t>
            </a:r>
          </a:p>
          <a:p>
            <a:r>
              <a:rPr lang="en-US" dirty="0" smtClean="0">
                <a:solidFill>
                  <a:srgbClr val="FFC000"/>
                </a:solidFill>
              </a:rPr>
              <a:t>He finished it. But Charles</a:t>
            </a:r>
          </a:p>
          <a:p>
            <a:r>
              <a:rPr lang="en-US" dirty="0" smtClean="0">
                <a:solidFill>
                  <a:srgbClr val="FFC000"/>
                </a:solidFill>
              </a:rPr>
              <a:t>Dent tried to finish the bronze</a:t>
            </a:r>
          </a:p>
          <a:p>
            <a:r>
              <a:rPr lang="en-US" dirty="0" smtClean="0">
                <a:solidFill>
                  <a:srgbClr val="FFC000"/>
                </a:solidFill>
              </a:rPr>
              <a:t>Horse. On September tenth </a:t>
            </a:r>
          </a:p>
          <a:p>
            <a:r>
              <a:rPr lang="en-US" dirty="0" smtClean="0">
                <a:solidFill>
                  <a:srgbClr val="FFC000"/>
                </a:solidFill>
              </a:rPr>
              <a:t>1999 Nina Akamu finished the </a:t>
            </a:r>
          </a:p>
          <a:p>
            <a:r>
              <a:rPr lang="en-US" dirty="0" smtClean="0">
                <a:solidFill>
                  <a:srgbClr val="FFC000"/>
                </a:solidFill>
              </a:rPr>
              <a:t>Bronze horse finally. </a:t>
            </a:r>
          </a:p>
          <a:p>
            <a:r>
              <a:rPr lang="en-US" dirty="0" smtClean="0"/>
              <a:t> </a:t>
            </a:r>
            <a:endParaRPr lang="en-US" dirty="0"/>
          </a:p>
        </p:txBody>
      </p:sp>
      <p:pic>
        <p:nvPicPr>
          <p:cNvPr id="53250" name="Picture 2" descr="http://ts2.mm.bing.net/th?id=I.4906369572930249&amp;pid=1.7&amp;w=86&amp;h=138&amp;c=7&amp;rs=1"/>
          <p:cNvPicPr>
            <a:picLocks noChangeAspect="1" noChangeArrowheads="1"/>
          </p:cNvPicPr>
          <p:nvPr/>
        </p:nvPicPr>
        <p:blipFill>
          <a:blip r:embed="rId3" cstate="print"/>
          <a:srcRect/>
          <a:stretch>
            <a:fillRect/>
          </a:stretch>
        </p:blipFill>
        <p:spPr bwMode="auto">
          <a:xfrm>
            <a:off x="5943600" y="2743200"/>
            <a:ext cx="3200400" cy="4114800"/>
          </a:xfrm>
          <a:prstGeom prst="rect">
            <a:avLst/>
          </a:prstGeom>
          <a:noFill/>
        </p:spPr>
      </p:pic>
    </p:spTree>
  </p:cSld>
  <p:clrMapOvr>
    <a:masterClrMapping/>
  </p:clrMapOvr>
  <p:transition spd="slow">
    <p:diamond/>
    <p:sndAc>
      <p:stSnd>
        <p:snd r:embed="rId2" name="camera.wav"/>
      </p:stSnd>
    </p:sndAc>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Other jobs Leonardo </a:t>
            </a:r>
            <a:r>
              <a:rPr lang="en-US" dirty="0" smtClean="0"/>
              <a:t>D</a:t>
            </a:r>
            <a:r>
              <a:rPr lang="en-US" dirty="0" smtClean="0"/>
              <a:t>a Vinci did</a:t>
            </a:r>
            <a:endParaRPr lang="en-US" dirty="0"/>
          </a:p>
        </p:txBody>
      </p:sp>
      <p:sp>
        <p:nvSpPr>
          <p:cNvPr id="3" name="Content Placeholder 2"/>
          <p:cNvSpPr>
            <a:spLocks noGrp="1"/>
          </p:cNvSpPr>
          <p:nvPr>
            <p:ph idx="1"/>
          </p:nvPr>
        </p:nvSpPr>
        <p:spPr/>
        <p:txBody>
          <a:bodyPr/>
          <a:lstStyle/>
          <a:p>
            <a:r>
              <a:rPr lang="en-US" dirty="0" smtClean="0">
                <a:solidFill>
                  <a:srgbClr val="00B050"/>
                </a:solidFill>
              </a:rPr>
              <a:t> </a:t>
            </a:r>
            <a:r>
              <a:rPr lang="en-US" dirty="0" smtClean="0">
                <a:solidFill>
                  <a:srgbClr val="00B050"/>
                </a:solidFill>
              </a:rPr>
              <a:t>all the jobs he did was he was a philosopher, inventor,  artist, and a sculpt maker. He could also draw horses pretty good.</a:t>
            </a:r>
          </a:p>
          <a:p>
            <a:endParaRPr lang="en-US" dirty="0">
              <a:solidFill>
                <a:srgbClr val="00B050"/>
              </a:solidFill>
            </a:endParaRPr>
          </a:p>
        </p:txBody>
      </p:sp>
      <p:pic>
        <p:nvPicPr>
          <p:cNvPr id="1026" name="Picture 2" descr="http://3.bp.blogspot.com/_MWTyGxdTC1A/Scnh6J_ntyI/AAAAAAAAEVA/zzn_oJaQuEs/s400/Leonardo+Da+Vinci+1.jpg"/>
          <p:cNvPicPr>
            <a:picLocks noChangeAspect="1" noChangeArrowheads="1"/>
          </p:cNvPicPr>
          <p:nvPr/>
        </p:nvPicPr>
        <p:blipFill>
          <a:blip r:embed="rId3" cstate="print"/>
          <a:srcRect/>
          <a:stretch>
            <a:fillRect/>
          </a:stretch>
        </p:blipFill>
        <p:spPr bwMode="auto">
          <a:xfrm>
            <a:off x="0" y="3124200"/>
            <a:ext cx="3343275" cy="3733800"/>
          </a:xfrm>
          <a:prstGeom prst="rect">
            <a:avLst/>
          </a:prstGeom>
          <a:noFill/>
        </p:spPr>
      </p:pic>
      <p:pic>
        <p:nvPicPr>
          <p:cNvPr id="1028" name="Picture 4" descr="http://www.kingsgalleries.com/wp-content/uploads/2010/07/Leonardo-Da-Vinci.jpg"/>
          <p:cNvPicPr>
            <a:picLocks noChangeAspect="1" noChangeArrowheads="1"/>
          </p:cNvPicPr>
          <p:nvPr/>
        </p:nvPicPr>
        <p:blipFill>
          <a:blip r:embed="rId4" cstate="print"/>
          <a:srcRect/>
          <a:stretch>
            <a:fillRect/>
          </a:stretch>
        </p:blipFill>
        <p:spPr bwMode="auto">
          <a:xfrm>
            <a:off x="5791200" y="2514601"/>
            <a:ext cx="3352800" cy="4343400"/>
          </a:xfrm>
          <a:prstGeom prst="rect">
            <a:avLst/>
          </a:prstGeom>
          <a:noFill/>
        </p:spPr>
      </p:pic>
    </p:spTree>
  </p:cSld>
  <p:clrMapOvr>
    <a:masterClrMapping/>
  </p:clrMapOvr>
  <p:transition spd="slow">
    <p:newsflash/>
    <p:sndAc>
      <p:stSnd>
        <p:snd r:embed="rId2" name="drumroll.wav"/>
      </p:stSnd>
    </p:sndAc>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109</TotalTime>
  <Words>245</Words>
  <Application>Microsoft Office PowerPoint</Application>
  <PresentationFormat>On-screen Show (4:3)</PresentationFormat>
  <Paragraphs>20</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Apex</vt:lpstr>
      <vt:lpstr>Leonardo Da Vinci as an artist by Kylee Peterson</vt:lpstr>
      <vt:lpstr>Drawings Leonardo Da Vinci drew</vt:lpstr>
      <vt:lpstr>What happened to Leonardo Da Vinci's bronze horse</vt:lpstr>
      <vt:lpstr>What happened in Leonardo Da Vinci’s life</vt:lpstr>
      <vt:lpstr>Other jobs Leonardo Da Vinci did</vt:lpstr>
    </vt:vector>
  </TitlesOfParts>
  <Company>CUSD50</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Leonardo Da Vinci by Kylee Peterson</dc:title>
  <dc:creator>petersonk1</dc:creator>
  <cp:lastModifiedBy>hsimage</cp:lastModifiedBy>
  <cp:revision>12</cp:revision>
  <dcterms:created xsi:type="dcterms:W3CDTF">2012-11-19T14:53:18Z</dcterms:created>
  <dcterms:modified xsi:type="dcterms:W3CDTF">2012-11-20T15:33:03Z</dcterms:modified>
</cp:coreProperties>
</file>