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D0A0D-44CF-4AAC-A97D-5A3AEE710172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CB898-52D7-4A30-8E4A-D6A8F46851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CB898-52D7-4A30-8E4A-D6A8F468512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5C11EE-E31E-4599-BE38-CF22334B9676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0ACEF4-7F67-4F52-8CE7-674C04230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da-vinci.org/Mona-Lisa-(La-Gioconda)-c.-1503-05-large.html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onardoda-vinci.org/Last-Supper-(copy)-16th-century-large.html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 Vinci  artist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Karmen</a:t>
            </a:r>
            <a:r>
              <a:rPr lang="en-US" dirty="0" smtClean="0"/>
              <a:t> </a:t>
            </a:r>
            <a:r>
              <a:rPr lang="en-US" dirty="0" smtClean="0"/>
              <a:t>H</a:t>
            </a:r>
            <a:r>
              <a:rPr lang="en-US" dirty="0" smtClean="0"/>
              <a:t>amilton</a:t>
            </a:r>
            <a:endParaRPr lang="en-US" dirty="0"/>
          </a:p>
        </p:txBody>
      </p:sp>
    </p:spTree>
  </p:cSld>
  <p:clrMapOvr>
    <a:masterClrMapping/>
  </p:clrMapOvr>
  <p:transition>
    <p:zoom/>
    <p:sndAc>
      <p:stSnd>
        <p:snd r:embed="rId3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Da</a:t>
            </a:r>
            <a:r>
              <a:rPr lang="en-US" sz="2400" dirty="0" smtClean="0"/>
              <a:t> Vinci   </a:t>
            </a:r>
            <a:r>
              <a:rPr lang="en-US" sz="2400" dirty="0" smtClean="0"/>
              <a:t>made   his   house   for   the  Duke 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pic>
        <p:nvPicPr>
          <p:cNvPr id="1026" name="Picture 2" descr="http://www.leonardo-da-vinci-biography.com/images/leonardo-da-vinci-horse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64999"/>
            <a:ext cx="4495800" cy="575480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smtClean="0"/>
              <a:t>V</a:t>
            </a:r>
            <a:r>
              <a:rPr lang="en-US" sz="2800" dirty="0" smtClean="0"/>
              <a:t>inci</a:t>
            </a:r>
            <a:r>
              <a:rPr lang="en-US" sz="2800" dirty="0" smtClean="0"/>
              <a:t> </a:t>
            </a:r>
            <a:r>
              <a:rPr lang="en-US" sz="2800" dirty="0" smtClean="0"/>
              <a:t>designed a robot tha</a:t>
            </a:r>
            <a:r>
              <a:rPr lang="en-US" sz="2800" dirty="0" smtClean="0"/>
              <a:t>t NASA is using to create the robot in the picture.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ts1.mm.bing.net/th?id=I.4645428827587016&amp;pid=1.7&amp;w=85&amp;h=139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895600"/>
            <a:ext cx="1756986" cy="28731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 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 smtClean="0"/>
              <a:t>Leonardo </a:t>
            </a:r>
            <a:r>
              <a:rPr lang="en-US" dirty="0" err="1" smtClean="0"/>
              <a:t>Da</a:t>
            </a:r>
            <a:r>
              <a:rPr lang="en-US" dirty="0" smtClean="0"/>
              <a:t> V</a:t>
            </a:r>
            <a:r>
              <a:rPr lang="en-US" dirty="0" smtClean="0"/>
              <a:t>inci designed this picture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Mona Lisa (La Gioconda) c. 1503-05 - Leonardo Da Vinci - www.leonardoda-vinci.or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524000"/>
            <a:ext cx="310515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bomb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Da</a:t>
            </a:r>
            <a:r>
              <a:rPr lang="en-US" dirty="0" smtClean="0"/>
              <a:t> Vinci  designed  this  painting to  show  how important  it was to have   the last  supper.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Last Supper (copy) 16th century - Leonardo Da Vinci - www.leonardoda-vinci.or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7250" y="2209800"/>
            <a:ext cx="4476750" cy="25717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60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Leonardo Da  Vinci  artist</vt:lpstr>
      <vt:lpstr>Slide 2</vt:lpstr>
      <vt:lpstr>Robot</vt:lpstr>
      <vt:lpstr>Mona Lisa</vt:lpstr>
      <vt:lpstr>Slide 5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Da  Vinci  artist</dc:title>
  <dc:creator>hamiltonk1</dc:creator>
  <cp:lastModifiedBy>hsimage</cp:lastModifiedBy>
  <cp:revision>15</cp:revision>
  <dcterms:created xsi:type="dcterms:W3CDTF">2012-11-19T14:53:56Z</dcterms:created>
  <dcterms:modified xsi:type="dcterms:W3CDTF">2012-11-20T15:33:09Z</dcterms:modified>
</cp:coreProperties>
</file>