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48" autoAdjust="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FD4CDD-B508-4FD4-AFB0-B4CFA96AE6A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556569-358D-4536-9068-0AA668606E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ismancoins.com/catalog/Mona_Lisa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Leonardo Da </a:t>
            </a:r>
            <a:r>
              <a:rPr lang="en-US" dirty="0"/>
              <a:t>V</a:t>
            </a:r>
            <a:r>
              <a:rPr lang="en-US" dirty="0" smtClean="0"/>
              <a:t>inci </a:t>
            </a:r>
            <a:r>
              <a:rPr lang="en-US" dirty="0" smtClean="0"/>
              <a:t>as an  artist</a:t>
            </a:r>
            <a:endParaRPr lang="en-US" dirty="0"/>
          </a:p>
        </p:txBody>
      </p:sp>
      <p:pic>
        <p:nvPicPr>
          <p:cNvPr id="1030" name="Picture 6" descr="C:\Documents and Settings\esquivell3\Local Settings\Temporary Internet Files\Content.IE5\K9ZIOYKY\MM90028395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10000"/>
            <a:ext cx="38862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 Lisa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Leonardo </a:t>
            </a:r>
            <a:r>
              <a:rPr lang="en-US" dirty="0" smtClean="0"/>
              <a:t>D</a:t>
            </a:r>
            <a:r>
              <a:rPr lang="en-US" dirty="0" smtClean="0"/>
              <a:t>a </a:t>
            </a:r>
            <a:r>
              <a:rPr lang="en-US" dirty="0" smtClean="0"/>
              <a:t>V</a:t>
            </a:r>
            <a:r>
              <a:rPr lang="en-US" dirty="0" smtClean="0"/>
              <a:t>inci drew the Mona  Lisa.</a:t>
            </a:r>
          </a:p>
          <a:p>
            <a:r>
              <a:rPr lang="en-US" dirty="0" smtClean="0"/>
              <a:t>The Mona Lisa is quite possibly  the most well-known piece of painted artwork in the entire world.</a:t>
            </a:r>
          </a:p>
          <a:p>
            <a:r>
              <a:rPr lang="en-US" dirty="0" smtClean="0"/>
              <a:t>The </a:t>
            </a:r>
            <a:r>
              <a:rPr lang="en-US" smtClean="0"/>
              <a:t>Mona Lisa </a:t>
            </a:r>
            <a:r>
              <a:rPr lang="en-US" dirty="0" smtClean="0"/>
              <a:t>is the most famous painting.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Mona_Lisa_by_Leonardo_da_Vin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1" y="609600"/>
            <a:ext cx="16764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lang="en-US" b="1" dirty="0" smtClean="0"/>
              <a:t>True facts Leonardo's  drawings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Leonardo Da Vinci drew the Mona Lisa.</a:t>
            </a:r>
          </a:p>
          <a:p>
            <a:r>
              <a:rPr lang="en-US" dirty="0" smtClean="0">
                <a:latin typeface="Algerian" pitchFamily="82" charset="0"/>
              </a:rPr>
              <a:t>Leonardo drew the last supper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Bernard MT Condensed" pitchFamily="18" charset="0"/>
              </a:rPr>
              <a:t>He tried to do the bronze horse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Blackadder ITC" pitchFamily="82" charset="0"/>
              </a:rPr>
              <a:t>He drew the tank.</a:t>
            </a:r>
          </a:p>
          <a:p>
            <a:r>
              <a:rPr lang="en-US" dirty="0" smtClean="0">
                <a:latin typeface="Bradley Hand ITC" pitchFamily="66" charset="0"/>
              </a:rPr>
              <a:t>Leonardo Da Vinci was a painter in 1452-1519.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Mona Lisa.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The Mona Lisa, or la Jaconde, by Leonardo da Vinci, perhaps the most famous painting in the entire world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3434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gbrz12horse013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905000"/>
            <a:ext cx="4762500" cy="476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Leonardo made a horse out of bronze.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king </a:t>
            </a:r>
            <a:r>
              <a:rPr lang="en-US" dirty="0" smtClean="0"/>
              <a:t>ordered  </a:t>
            </a:r>
            <a:r>
              <a:rPr lang="en-US" dirty="0" smtClean="0"/>
              <a:t>Leonardo  </a:t>
            </a:r>
            <a:r>
              <a:rPr lang="en-US" dirty="0" smtClean="0"/>
              <a:t>to </a:t>
            </a:r>
            <a:r>
              <a:rPr lang="en-US" dirty="0" smtClean="0"/>
              <a:t>make a horse out of bronze. </a:t>
            </a:r>
          </a:p>
          <a:p>
            <a:r>
              <a:rPr lang="en-US" dirty="0" smtClean="0">
                <a:latin typeface="Bradley Hand ITC" pitchFamily="66" charset="0"/>
              </a:rPr>
              <a:t>So that people know he owns that </a:t>
            </a:r>
            <a:r>
              <a:rPr lang="en-US" dirty="0" smtClean="0">
                <a:latin typeface="Bradley Hand ITC" pitchFamily="66" charset="0"/>
              </a:rPr>
              <a:t>land.</a:t>
            </a:r>
          </a:p>
          <a:p>
            <a:r>
              <a:rPr lang="en-US" dirty="0" smtClean="0">
                <a:latin typeface="Bradley Hand ITC" pitchFamily="66" charset="0"/>
              </a:rPr>
              <a:t>He died before he got to finish the bronze horse.</a:t>
            </a:r>
          </a:p>
          <a:p>
            <a:r>
              <a:rPr lang="en-US" dirty="0" smtClean="0">
                <a:latin typeface="Bradley Hand ITC" pitchFamily="66" charset="0"/>
              </a:rPr>
              <a:t> thought Leonardo  only completed the horse out of bronze.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Bronze  horse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Leonardo Da Vinci as an  artist</vt:lpstr>
      <vt:lpstr>Mona Lisa </vt:lpstr>
      <vt:lpstr>True facts Leonardo's  drawings </vt:lpstr>
      <vt:lpstr>Leonardo made a horse out of bronze.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  as an artist</dc:title>
  <dc:creator>esquivell3</dc:creator>
  <cp:lastModifiedBy>hsimage</cp:lastModifiedBy>
  <cp:revision>12</cp:revision>
  <dcterms:created xsi:type="dcterms:W3CDTF">2012-11-19T14:54:05Z</dcterms:created>
  <dcterms:modified xsi:type="dcterms:W3CDTF">2012-11-20T15:33:16Z</dcterms:modified>
</cp:coreProperties>
</file>