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4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6A46E-E892-487A-83FB-79605669E04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080BE-107F-4415-B7E9-C7393BA37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080BE-107F-4415-B7E9-C7393BA373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F8FB-3541-4B35-A6FC-2083223A9E4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2A35-E738-4A13-B62E-0AE9055F32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F8FB-3541-4B35-A6FC-2083223A9E4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2A35-E738-4A13-B62E-0AE9055F3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F8FB-3541-4B35-A6FC-2083223A9E4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2A35-E738-4A13-B62E-0AE9055F3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F8FB-3541-4B35-A6FC-2083223A9E4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2A35-E738-4A13-B62E-0AE9055F3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F8FB-3541-4B35-A6FC-2083223A9E4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402A35-E738-4A13-B62E-0AE9055F3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F8FB-3541-4B35-A6FC-2083223A9E4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2A35-E738-4A13-B62E-0AE9055F3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F8FB-3541-4B35-A6FC-2083223A9E4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2A35-E738-4A13-B62E-0AE9055F3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F8FB-3541-4B35-A6FC-2083223A9E4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2A35-E738-4A13-B62E-0AE9055F3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F8FB-3541-4B35-A6FC-2083223A9E4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2A35-E738-4A13-B62E-0AE9055F3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F8FB-3541-4B35-A6FC-2083223A9E4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2A35-E738-4A13-B62E-0AE9055F3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F8FB-3541-4B35-A6FC-2083223A9E4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2A35-E738-4A13-B62E-0AE9055F3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A9F8FB-3541-4B35-A6FC-2083223A9E4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402A35-E738-4A13-B62E-0AE9055F3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hyperlink" Target="http://www.mos.org/leonardo/left.map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hschamberlain.net/kant/leonardo.jpg&amp;imgrefurl=http://www.hschamberlain.net/kant/kant_02_leonardo.html&amp;usg=__VdQWPUcnxBxhj59G5SXnIiEfJtk=&amp;h=502&amp;w=425&amp;sz=43&amp;hl=en&amp;start=15&amp;zoom=1&amp;tbnid=GrDggdF9aLRC-M:&amp;tbnh=130&amp;tbnw=110&amp;ei=E5qrUMfyFcaSqgGC14GIBg&amp;prev=/search%3Fq%3Dleonardo%2Bpics%26um%3D1%26hl%3Den%26safe%3Dactive%26rls%3Dcom.microsoft:en-us%26ie%3DUTF-8%26oe%3DUTF-8%26tbm%3Disch&amp;um=1&amp;itbs=1" TargetMode="Externa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Leonardo da Vinci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Artist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0.14213 C 0.07413 0.21459 0.07396 0.28704 0.07118 0.35949 C 0.07049 0.37963 0.05399 0.41898 0.04722 0.44051 C 0.0382 0.46968 0.04601 0.45672 0.0342 0.47246 C 0.03351 0.47547 0.03403 0.47963 0.03212 0.48125 C 0.02899 0.48403 0.02465 0.48241 0.02118 0.48403 C 0.01875 0.48519 0.01701 0.4882 0.01476 0.48982 C 0.00712 0.49514 -0.00104 0.50047 -0.0092 0.5044 C -0.01788 0.50301 -0.02795 0.5051 -0.03524 0.49861 C -0.05121 0.48426 -0.03316 0.49352 -0.04844 0.48704 C -0.05573 0.47709 -0.06458 0.46505 -0.07448 0.46088 C -0.08229 0.45394 -0.08628 0.44537 -0.09392 0.43773 C -0.09635 0.42824 -0.10035 0.42107 -0.10278 0.41158 C -0.1099 0.35417 -0.12621 0.27199 -0.09392 0.22894 C -0.08924 0.20394 -0.08958 0.21366 -0.08958 0.2 " pathEditMode="relative" ptsTypes="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3.mm.bing.net/th?id=I.4937757168765610&amp;pid=1.7&amp;w=104&amp;h=154&amp;c=7&amp;rs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524000"/>
            <a:ext cx="2286000" cy="2514600"/>
          </a:xfrm>
          <a:prstGeom prst="rect">
            <a:avLst/>
          </a:prstGeom>
          <a:noFill/>
        </p:spPr>
      </p:pic>
      <p:pic>
        <p:nvPicPr>
          <p:cNvPr id="1034" name="Picture 10" descr="http://www.mos.org/leonardo/images/left2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1447800"/>
            <a:ext cx="3124200" cy="3657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rot="10800000">
            <a:off x="1066800" y="4876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4724400"/>
            <a:ext cx="236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tchup" pitchFamily="2" charset="0"/>
              </a:rPr>
              <a:t>Leonardo painted the Mona Lisa </a:t>
            </a:r>
            <a:endParaRPr lang="en-US" sz="2800" dirty="0">
              <a:latin typeface="Catchup" pitchFamily="2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86 0.14051 C -0.03056 0.14328 -0.03229 0.14606 -0.03212 0.14907 C -0.0316 0.15509 -0.02778 0.16643 -0.02778 0.16643 C -0.02726 0.17222 -0.02448 0.21088 -0.02344 0.21875 C -0.02205 0.23032 -0.01736 0.23958 -0.01476 0.25046 C -0.01406 0.32106 -0.01337 0.39143 -0.0125 0.46203 C -0.01198 0.50555 -0.0151 0.54953 -0.01024 0.59259 C -0.00955 0.59838 -0.00156 0.59444 0.00278 0.59537 C 0.01042 0.59676 0.02101 0.59768 0.02882 0.60115 C 0.05139 0.61134 0.06753 0.63773 0.08976 0.64768 C 0.10313 0.6537 0.11493 0.65648 0.12882 0.65926 C 0.26753 0.65463 0.18403 0.6618 0.23976 0.64768 C 0.26649 0.62361 0.22726 0.65787 0.25278 0.63889 C 0.26302 0.63125 0.27274 0.62106 0.2809 0.60995 C 0.28229 0.60416 0.28368 0.59652 0.2875 0.59259 C 0.28924 0.59074 0.30156 0.58727 0.30278 0.5868 C 0.31736 0.58125 0.33524 0.57338 0.35052 0.57222 C 0.36146 0.57152 0.37222 0.57222 0.38316 0.57222 " pathEditMode="relative" ptsTypes="fffffffffffffffff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33400"/>
            <a:ext cx="9067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3200" dirty="0" smtClean="0"/>
              <a:t>HE PAINTED MONA LISA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sz="2400" dirty="0" smtClean="0">
                <a:latin typeface="Algerian" pitchFamily="82" charset="0"/>
              </a:rPr>
              <a:t>HE PAINTED A LOT MORE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was hard work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 </a:t>
            </a:r>
            <a:r>
              <a:rPr lang="en-US" sz="3200" dirty="0" smtClean="0">
                <a:latin typeface="Bauhaus 93" pitchFamily="82" charset="0"/>
              </a:rPr>
              <a:t>H</a:t>
            </a:r>
            <a:r>
              <a:rPr lang="en-US" sz="3200" dirty="0" smtClean="0">
                <a:latin typeface="Bauhaus 93" pitchFamily="82" charset="0"/>
              </a:rPr>
              <a:t>e </a:t>
            </a:r>
            <a:r>
              <a:rPr lang="en-US" sz="3200" dirty="0" smtClean="0">
                <a:latin typeface="Bauhaus 93" pitchFamily="82" charset="0"/>
              </a:rPr>
              <a:t>didn’t finish Mona Lisa 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sz="4000" dirty="0" smtClean="0">
                <a:latin typeface="Blackadder ITC" pitchFamily="82" charset="0"/>
              </a:rPr>
              <a:t>Mona Lisa was pregnant when she was getting painted </a:t>
            </a:r>
            <a:endParaRPr lang="en-US" dirty="0"/>
          </a:p>
        </p:txBody>
      </p:sp>
    </p:spTree>
  </p:cSld>
  <p:clrMapOvr>
    <a:masterClrMapping/>
  </p:clrMapOvr>
  <p:transition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1111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44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sz="2800" dirty="0" smtClean="0">
                <a:cs typeface="Andalus" pitchFamily="2" charset="-78"/>
              </a:rPr>
              <a:t>he put lot of his sketches in his notebook so he can draw them better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>
                <a:cs typeface="Andalus" pitchFamily="2" charset="-78"/>
              </a:rPr>
              <a:t> </a:t>
            </a:r>
            <a:r>
              <a:rPr lang="en-US" sz="2800" dirty="0" smtClean="0">
                <a:cs typeface="Andalus" pitchFamily="2" charset="-78"/>
              </a:rPr>
              <a:t>He was a good artist</a:t>
            </a:r>
            <a:endParaRPr lang="en-US" sz="2800" dirty="0">
              <a:cs typeface="Andalus" pitchFamily="2" charset="-78"/>
            </a:endParaRPr>
          </a:p>
        </p:txBody>
      </p:sp>
      <p:pic>
        <p:nvPicPr>
          <p:cNvPr id="29699" name="Picture 3" descr="C:\Documents and Settings\stynerm1\Local Settings\Temporary Internet Files\Content.IE5\M5115SR4\MC90044175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981200"/>
            <a:ext cx="4267200" cy="4267200"/>
          </a:xfrm>
          <a:prstGeom prst="rect">
            <a:avLst/>
          </a:prstGeom>
          <a:noFill/>
        </p:spPr>
      </p:pic>
      <p:pic>
        <p:nvPicPr>
          <p:cNvPr id="14337" name="Picture 1" descr="C:\Documents and Settings\stynerm1\Local Settings\Temporary Internet Files\Content.IE5\X92LW887\MC90044128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6002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C -0.01198 0.00509 -0.0026 -0.00162 -0.00868 0.01435 C -0.01024 0.01875 -0.01302 0.02199 -0.01528 0.02593 C -0.02031 0.04699 -0.01302 0.02153 -0.02396 0.04329 C -0.02517 0.04583 -0.02483 0.0493 -0.02604 0.05208 C -0.02778 0.05625 -0.03038 0.05972 -0.03264 0.06366 C -0.03507 0.07361 -0.03698 0.08102 -0.04132 0.08981 C -0.04514 0.10486 -0.04792 0.1213 -0.05208 0.13611 C -0.0533 0.14028 -0.05538 0.14375 -0.0566 0.14768 C -0.05833 0.15324 -0.05955 0.15926 -0.06094 0.16505 C -0.06163 0.17083 -0.06215 0.17662 -0.06302 0.18241 C -0.06354 0.18542 -0.06753 0.19213 -0.06528 0.1912 C -0.04722 0.18287 -0.03681 0.16412 -0.0217 0.15069 C -0.01615 0.13333 -0.01007 0.11968 -0.00208 0.10417 C 0.00087 0.09838 0.0066 0.09653 0.01094 0.09259 C 0.01302 0.09074 0.01736 0.0868 0.01736 0.0868 C 0.02379 0.1 0.02274 0.10949 0.02604 0.12454 C 0.02691 0.1287 0.02934 0.13194 0.03038 0.13611 C 0.03993 0.1743 0.04323 0.21574 0.05 0.25486 C 0.05191 0.26574 0.05486 0.27593 0.0566 0.2868 C 0.06337 0.32986 0.05243 0.3169 0.06736 0.33032 C 0.07604 0.3294 0.08594 0.33333 0.0934 0.32731 C 0.09774 0.32384 0.09358 0.31343 0.09566 0.30718 C 0.09809 0.30023 0.10347 0.29606 0.1066 0.28981 C 0.1092 0.28449 0.11076 0.27801 0.11302 0.27245 C 0.11927 0.25741 0.11649 0.26782 0.1283 0.25208 C 0.13819 0.23889 0.14583 0.22083 0.1566 0.20856 C 0.16181 0.20255 0.16858 0.19977 0.17396 0.19398 C 0.18629 0.18055 0.19792 0.1662 0.20868 0.15069 C 0.24722 0.0956 0.18385 0.17176 0.23698 0.10417 C 0.24809 0.09005 0.2592 0.07569 0.2717 0.06366 C 0.27552 0.05995 0.2934 0.04352 0.29792 0.0375 C 0.3342 -0.01042 0.27622 0.05903 0.31736 0.00856 C 0.34201 -0.02153 0.31806 0.01042 0.34792 -0.02338 C 0.3526 -0.0287 0.35608 -0.03588 0.36094 -0.04074 C 0.37396 -0.0537 0.39045 -0.05995 0.40434 -0.06968 " pathEditMode="relative" ptsTypes="fffffffffffffffffffffffffffffffffffA">
                                      <p:cBhvr>
                                        <p:cTn id="6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0.gstatic.com/images?q=tbn:ANd9GcQnW9-SySMCrJyx5N2Y4fgKJQa85kOAPL_BlyaYIPUTto98czZFaAn6Jq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219200"/>
            <a:ext cx="2895600" cy="5029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257800" y="42672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Born 4-15-1452 died 5-2-1519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8.88889E-6 C -0.01059 -0.02106 -0.00521 -0.00694 -0.00642 -0.05509 C -0.00972 -0.18379 -0.00156 -0.13472 -0.01076 -0.18541 C -0.01024 -0.20856 -2.22222E-6 -0.32708 -0.01736 -0.36226 C -0.02222 -0.38287 -0.03229 -0.40231 -0.04132 -0.42013 C -0.0467 -0.44236 -0.04288 -0.4331 -0.05208 -0.4493 C -0.05659 -0.4662 -0.05087 -0.45023 -0.06076 -0.46365 C -0.06267 -0.4662 -0.06267 -0.47129 -0.0651 -0.47245 C -0.07135 -0.47546 -0.07812 -0.4743 -0.08472 -0.47523 C -0.09913 -0.48032 -0.11371 -0.48541 -0.12812 -0.48981 C -0.13541 -0.49212 -0.15 -0.4956 -0.15 -0.4956 C -0.15208 -0.49745 -0.15469 -0.49884 -0.15642 -0.50138 C -0.15833 -0.50393 -0.15868 -0.5081 -0.16076 -0.51018 C -0.17048 -0.52037 -0.21198 -0.52013 -0.22604 -0.52175 C -0.23628 -0.54027 -0.24653 -0.54236 -0.26302 -0.54768 C -0.28142 -0.56273 -0.29844 -0.5743 -0.31944 -0.57962 C -0.32986 -0.58518 -0.33698 -0.59351 -0.34774 -0.59699 C -0.37743 -0.61666 -0.41458 -0.59999 -0.43698 -0.57106 C -0.44392 -0.54166 -0.46128 -0.54629 -0.48246 -0.54189 C -0.48975 -0.54513 -0.48906 -0.54189 -0.48906 -0.54768 " pathEditMode="relative" ptsTypes="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</TotalTime>
  <Words>69</Words>
  <Application>Microsoft Office PowerPoint</Application>
  <PresentationFormat>On-screen Show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Leonardo da Vinci</vt:lpstr>
      <vt:lpstr>Slide 2</vt:lpstr>
      <vt:lpstr>Slide 3</vt:lpstr>
      <vt:lpstr>Slide 4</vt:lpstr>
      <vt:lpstr>Slide 5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da Vinci</dc:title>
  <dc:creator>stynerm1</dc:creator>
  <cp:lastModifiedBy>hsimage</cp:lastModifiedBy>
  <cp:revision>16</cp:revision>
  <dcterms:created xsi:type="dcterms:W3CDTF">2012-11-19T14:53:38Z</dcterms:created>
  <dcterms:modified xsi:type="dcterms:W3CDTF">2012-11-20T15:33:13Z</dcterms:modified>
</cp:coreProperties>
</file>