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2E5930-9C43-40C6-A64A-FE6108E09FF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F1FF04-9ABE-4821-A737-0D482AEB2A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lgerian" pitchFamily="82" charset="0"/>
              </a:rPr>
              <a:t>Leonardo Da Vinci’s inventions</a:t>
            </a:r>
            <a:endParaRPr lang="en-US" dirty="0">
              <a:solidFill>
                <a:srgbClr val="FFC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8077200" cy="1499616"/>
          </a:xfrm>
        </p:spPr>
        <p:txBody>
          <a:bodyPr/>
          <a:lstStyle/>
          <a:p>
            <a:r>
              <a:rPr lang="en-US" dirty="0" smtClean="0"/>
              <a:t>Leonardo made a lot of inventions for example the tank was one of the most successful inventions he made.</a:t>
            </a:r>
            <a:endParaRPr lang="en-US" dirty="0"/>
          </a:p>
        </p:txBody>
      </p:sp>
      <p:pic>
        <p:nvPicPr>
          <p:cNvPr id="23554" name="Picture 2" descr="Machine G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67000" cy="1828800"/>
          </a:xfrm>
          <a:prstGeom prst="rect">
            <a:avLst/>
          </a:prstGeom>
          <a:noFill/>
        </p:spPr>
      </p:pic>
      <p:pic>
        <p:nvPicPr>
          <p:cNvPr id="23556" name="Picture 4" descr="Armoured 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600200"/>
            <a:ext cx="2362200" cy="1809750"/>
          </a:xfrm>
          <a:prstGeom prst="rect">
            <a:avLst/>
          </a:prstGeom>
          <a:noFill/>
        </p:spPr>
      </p:pic>
      <p:pic>
        <p:nvPicPr>
          <p:cNvPr id="23558" name="Picture 6" descr="Helicop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0"/>
            <a:ext cx="2209800" cy="1809750"/>
          </a:xfrm>
          <a:prstGeom prst="rect">
            <a:avLst/>
          </a:prstGeom>
          <a:noFill/>
        </p:spPr>
      </p:pic>
      <p:pic>
        <p:nvPicPr>
          <p:cNvPr id="23560" name="Picture 8" descr="http://www.da-vinci-inventions.com/media/images/img-airplan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1600200"/>
            <a:ext cx="2133600" cy="1809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 loop="1"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C -0.00173 -0.0088 -0.00382 -0.01759 -0.00607 -0.02616 C -0.00503 -0.0463 -0.00486 -0.05718 -0.00156 -0.07454 C 0.00434 -0.10533 -0.00416 -0.06921 0.00295 -0.09074 C 0.00434 -0.09468 0.00608 -0.10301 0.00608 -0.10301 C 0.00677 -0.12361 0.00799 -0.13843 0.01059 -0.15741 C 0.01129 -0.16204 0.01164 -0.1669 0.01216 -0.17153 C 0.01302 -0.17894 0.01511 -0.19375 0.01511 -0.19375 C 0.01302 -0.21783 0.01528 -0.22037 -0.00156 -0.22616 C -0.01753 -0.22338 -0.01718 -0.2213 -0.02899 -0.20996 C -0.03802 -0.19144 -0.04722 -0.17246 -0.05607 -0.15347 C -0.06232 -0.14005 -0.07118 -0.12894 -0.07725 -0.11505 C -0.07951 -0.1007 -0.08316 -0.0882 -0.08646 -0.07454 C -0.09184 -0.05139 -0.09652 -0.02847 -0.10312 -0.00602 C -0.1092 0.01412 -0.11475 0.03866 -0.13177 0.04653 C -0.146 0.04028 -0.15659 0.04907 -0.1684 0.03449 C -0.1717 0.02523 -0.17326 0.01921 -0.17882 0.01227 C -0.17951 0.01018 -0.1809 0.00833 -0.18038 0.00625 C -0.17795 -0.00741 -0.17066 -0.00208 -0.18177 -0.00602 C -0.19444 -0.02292 -0.18021 -0.00556 -0.20156 -0.02222 C -0.22083 -0.03704 -0.23941 -0.05602 -0.25764 -0.07269 C -0.26493 -0.0794 -0.27656 -0.08889 -0.28333 -0.09676 C -0.31302 -0.13171 -0.33854 -0.16042 -0.36527 -0.2 C -0.37326 -0.21204 -0.38368 -0.2213 -0.39097 -0.23426 C -0.4 -0.25023 -0.40989 -0.26783 -0.42118 -0.28079 C -0.42534 -0.28542 -0.43073 -0.2875 -0.43489 -0.29283 C -0.45225 -0.28935 -0.45521 -0.27894 -0.46823 -0.26667 C -0.47465 -0.26065 -0.48368 -0.25324 -0.48941 -0.2463 C -0.50555 -0.22732 -0.51753 -0.20093 -0.53489 -0.1838 C -0.54062 -0.16806 -0.5342 -0.18264 -0.54409 -0.16968 C -0.55208 -0.1588 -0.56093 -0.14537 -0.56823 -0.13333 C -0.57031 -0.13033 -0.571 -0.12616 -0.57274 -0.12315 C -0.57639 -0.11736 -0.58194 -0.11343 -0.58507 -0.10695 C -0.59149 -0.09329 -0.59166 -0.07685 -0.59705 -0.0625 C -0.60764 -0.03426 -0.62482 0.01273 -0.64705 0.0243 C -0.65382 0.03171 -0.65885 0.03981 -0.66666 0.04444 C -0.67083 0.04699 -0.67882 0.05254 -0.67882 0.05254 C -0.68333 0.05116 -0.68802 0.05069 -0.69236 0.04861 C -0.69375 0.04792 -0.69427 0.04537 -0.69548 0.04444 C -0.69652 0.04375 -0.7059 0.04051 -0.70607 0.04051 C -0.70955 0.02292 -0.7125 0.00625 -0.7243 -0.00394 C -0.71996 0.01852 -0.7033 0.01366 -0.73784 0.01018 C -0.75225 0.00347 -0.74479 0.0037 -0.7651 0.00625 C -0.77326 0.01342 -0.77534 0.01736 -0.78177 0.02639 C -0.78455 0.03704 -0.78836 0.05602 -0.78333 0.06667 C -0.78211 0.06921 -0.77916 0.06921 -0.77725 0.07083 C -0.76996 0.07685 -0.76597 0.0831 -0.75764 0.08704 C -0.73975 0.08449 -0.72205 0.07824 -0.70451 0.07292 C -0.69826 0.06852 -0.69288 0.06296 -0.68646 0.05879 C -0.67916 0.04398 -0.68211 0.05092 -0.67725 0.03842 C -0.67812 0.00602 -0.66944 -0.0132 -0.68646 -0.02824 C -0.69809 -0.04908 -0.70798 -0.04954 -0.72569 -0.0544 C -0.74027 -0.06736 -0.75382 -0.05857 -0.77274 -0.05648 C -0.7783 -0.05139 -0.77916 -0.0456 -0.78333 -0.0382 C -0.78715 -0.01829 -0.78142 -0.04375 -0.79097 -0.02014 C -0.79253 -0.01644 -0.79392 -0.00787 -0.79392 -0.00787 C -0.79635 0.01667 -0.79375 0.03426 -0.78177 0.05254 C -0.77656 0.06042 -0.77586 0.0662 -0.76823 0.07292 C -0.76389 0.07662 -0.75972 0.08009 -0.75607 0.08495 C -0.75434 0.08727 -0.75364 0.09097 -0.75156 0.09305 C -0.74652 0.09815 -0.7408 0.10208 -0.73489 0.10509 C -0.72118 0.1118 -0.70677 0.11667 -0.69236 0.11921 C -0.68177 0.11736 -0.67083 0.1169 -0.66059 0.11319 C -0.65434 0.11088 -0.65 0.10579 -0.64392 0.10324 C -0.62916 0.08819 -0.61475 0.07199 -0.60312 0.05254 C -0.60017 0.04768 -0.59826 0.04167 -0.59548 0.03657 C -0.58715 0.02153 -0.57639 0.00903 -0.56823 -0.00602 C -0.56059 -0.02037 -0.55486 -0.03519 -0.54861 -0.05046 C -0.54132 -0.06829 -0.53593 -0.08727 -0.52899 -0.10486 C -0.52482 -0.11458 -0.52274 -0.12871 -0.5151 -0.13519 C -0.50711 -0.1419 -0.49652 -0.14445 -0.48784 -0.14931 C -0.48472 -0.15093 -0.47465 -0.16158 -0.47274 -0.16158 " pathEditMode="relative" ptsTypes="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18519E-6 C -0.00504 -0.0132 -0.00816 -0.02987 -0.01372 -0.04237 C -0.02361 -0.06482 -0.03958 -0.09677 -0.05313 -0.11899 C -0.06198 -0.13334 -0.0724 -0.1463 -0.08038 -0.16158 C -0.08802 -0.17593 -0.09514 -0.19005 -0.10313 -0.20394 C -0.1099 -0.21575 -0.11736 -0.22941 -0.12274 -0.24237 C -0.12552 -0.24885 -0.1283 -0.2588 -0.13195 -0.26459 C -0.14323 -0.28241 -0.16233 -0.28797 -0.17882 -0.29075 C -0.1849 -0.28936 -0.19115 -0.2889 -0.19705 -0.28681 C -0.2092 -0.28265 -0.2125 -0.26019 -0.21528 -0.2463 C -0.21476 -0.22871 -0.2151 -0.21112 -0.21372 -0.19376 C -0.2132 -0.18658 -0.20382 -0.17663 -0.20156 -0.17362 C -0.18993 -0.15811 -0.17986 -0.14653 -0.16667 -0.13334 C -0.15556 -0.13473 -0.1441 -0.13357 -0.13333 -0.13728 C -0.12847 -0.1389 -0.12535 -0.14538 -0.12118 -0.14931 C -0.11267 -0.15741 -0.1026 -0.16575 -0.09254 -0.16968 C -0.07135 -0.17802 -0.04948 -0.18311 -0.02882 -0.19376 C -0.01146 -0.20278 0.00278 -0.2139 0.02118 -0.21806 C 0.0349 -0.21737 0.04861 -0.21853 0.06215 -0.21598 C 0.06701 -0.21505 0.07118 -0.21042 0.07569 -0.20788 C 0.11111 -0.1889 0.12743 -0.18056 0.15451 -0.14121 C 0.16545 -0.12547 0.17639 -0.11135 0.18177 -0.09075 C 0.18212 -0.07941 0.18333 -0.06783 0.18333 -0.05649 C 0.18333 -0.04978 0.1868 -0.03774 0.18177 -0.03635 C 0.16597 -0.03195 0.14948 -0.04028 0.13333 -0.04237 C 0.11528 -0.05417 0.11146 -0.08334 0.10608 -0.10695 C 0.1066 -0.12709 0.10608 -0.14746 0.10746 -0.1676 C 0.10833 -0.18103 0.12639 -0.17686 0.13628 -0.17964 C 0.16441 -0.18751 0.18941 -0.20487 0.21788 -0.20996 C 0.24809 -0.20487 0.2724 -0.19306 0.29236 -0.16158 C 0.2934 -0.15811 0.29427 -0.15464 0.29549 -0.1514 C 0.29878 -0.14306 0.30608 -0.12709 0.30608 -0.12709 C 0.31024 -0.10255 0.32222 -0.07802 0.32882 -0.05441 C 0.33368 -0.03704 0.3375 -0.01922 0.34236 -0.00186 C 0.36719 0.08541 0.34618 0.07152 0.38333 0.08495 C 0.39375 0.09884 0.39601 0.11342 0.40139 0.13147 C 0.40781 0.15254 0.41354 0.1736 0.42118 0.19397 C 0.42361 0.21249 0.4217 0.20231 0.42726 0.2243 C 0.42865 0.23009 0.43333 0.2405 0.43333 0.2405 C 0.43437 0.24698 0.43628 0.28981 0.43628 0.27476 " pathEditMode="relative" ptsTypes="fffffffffffffffffffffffffffffffffffffffA">
                                      <p:cBhvr>
                                        <p:cTn id="10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8.88889E-6 C -0.02014 0.05487 -0.03004 0.11922 -0.04254 0.17593 C -0.04549 0.18959 -0.05 0.20255 -0.05313 0.21621 C -0.06789 0.28033 -0.07223 0.35116 -0.08646 0.41621 C -0.09063 0.43542 -0.09723 0.45348 -0.10157 0.47269 C -0.1158 0.53496 -0.10417 0.50417 -0.1198 0.55556 C -0.12917 0.58658 -0.14966 0.62315 -0.16372 0.64862 C -0.20955 0.73172 -0.24584 0.81065 -0.32587 0.82825 C -0.34358 0.82014 -0.3632 0.8176 -0.37882 0.80417 C -0.46493 0.73056 -0.5323 0.57663 -0.54393 0.4426 C -0.54393 0.4426 -0.55365 0.36042 -0.53195 0.35371 C -0.4849 0.30001 -0.43525 0.26551 -0.37275 0.26065 C -0.35712 0.26274 -0.34098 0.26065 -0.32587 0.26667 C -0.30434 0.27524 -0.27431 0.30371 -0.25452 0.3213 C -0.24792 0.32709 -0.23282 0.34005 -0.22726 0.34746 C -0.22275 0.35348 -0.21962 0.36158 -0.21528 0.36783 C -0.2066 0.38033 -0.19705 0.39214 -0.18785 0.40417 C -0.18247 0.41135 -0.17552 0.41575 -0.1698 0.42223 C -0.15938 0.4338 -0.14966 0.44676 -0.13941 0.45857 C -0.13403 0.46482 -0.1283 0.47084 -0.12275 0.47686 C -0.09723 0.50487 -0.05226 0.52987 -0.0198 0.53936 C -0.00712 0.53797 0.00555 0.53751 0.01805 0.53542 C 0.02621 0.53403 0.02743 0.52848 0.03333 0.5213 C 0.04323 0.50903 0.05052 0.49491 0.06059 0.48288 C 0.0651 0.47732 0.07326 0.47501 0.07569 0.46876 " pathEditMode="relative" ptsTypes="ffffffffffffffffffffffffA">
                                      <p:cBhvr>
                                        <p:cTn id="14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5.92593E-6 C -0.00294 0.0007 -0.00729 -0.00115 -0.00902 0.00209 C -0.0118 0.00718 -0.01301 0.03681 -0.01371 0.04237 C -0.01492 0.05116 -0.01666 0.05996 -0.01822 0.06853 C -0.02048 0.10163 -0.02308 0.1176 -0.01979 0.14954 C -0.0184 0.16297 -0.0085 0.17755 -0.00156 0.18589 C 0.00574 0.19445 0.01303 0.20741 0.02119 0.21413 C 0.03681 0.22686 0.05469 0.23427 0.07275 0.2382 C 0.10747 0.23566 0.12483 0.23589 0.15452 0.22431 C 0.16824 0.21899 0.18369 0.2132 0.19688 0.20603 C 0.2191 0.19399 0.19706 0.20047 0.21667 0.19584 C 0.22119 0.19306 0.22605 0.19144 0.23021 0.18797 C 0.24219 0.17802 0.22657 0.1838 0.24237 0.17987 C 0.26337 0.15834 0.28525 0.13635 0.3106 0.12524 C 0.33942 0.09954 0.36685 0.0757 0.40157 0.06853 C 0.40799 0.06552 0.41511 0.06598 0.42119 0.06251 C 0.42344 0.06112 0.42379 0.05672 0.4257 0.05441 C 0.43039 0.05001 0.43438 0.04862 0.43942 0.0463 C 0.44653 0.04723 0.45348 0.04746 0.4606 0.04839 C 0.46737 0.04908 0.47188 0.05464 0.47883 0.05649 C 0.48629 0.06644 0.49445 0.07339 0.50452 0.07686 C 0.51737 0.08774 0.54358 0.10417 0.55296 0.1213 C 0.55903 0.13218 0.5639 0.14422 0.56962 0.15556 C 0.57587 0.16783 0.58056 0.1845 0.5849 0.19792 C 0.59098 0.21644 0.5849 0.21204 0.59393 0.21598 C 0.59914 0.23612 0.59723 0.272 0.60001 0.297 C 0.60087 0.31853 0.60296 0.34005 0.60296 0.36158 C 0.60296 0.39329 0.604 0.42501 0.60157 0.45649 C 0.59966 0.48079 0.58456 0.48635 0.57275 0.49908 C 0.54081 0.53404 0.59081 0.48936 0.54237 0.52732 C 0.52518 0.54098 0.51285 0.55024 0.49393 0.55765 C 0.47258 0.55302 0.45157 0.54816 0.43021 0.54353 C 0.41598 0.53704 0.39671 0.53056 0.38334 0.51922 C 0.37188 0.5095 0.37952 0.51366 0.36962 0.50302 C 0.35313 0.48519 0.36789 0.50348 0.35296 0.4889 C 0.34775 0.4838 0.34341 0.47709 0.33785 0.47269 C 0.32414 0.46204 0.31129 0.44746 0.30001 0.43241 C 0.28282 0.4095 0.26251 0.39167 0.25157 0.36158 C 0.25001 0.3514 0.24723 0.34654 0.24393 0.33728 C 0.24081 0.31829 0.23942 0.31204 0.23021 0.297 C 0.22761 0.28589 0.22327 0.27524 0.21962 0.26459 C 0.21511 0.25116 0.21771 0.25834 0.21511 0.24422 C 0.21372 0.23751 0.21077 0.23126 0.20903 0.22431 C 0.20487 0.18751 0.20105 0.14816 0.21216 0.1132 C 0.21928 0.06089 0.23646 0.04816 0.25765 0.00209 C 0.28473 -0.05647 0.28299 -0.07221 0.31824 -0.10717 C 0.32848 -0.11735 0.32431 -0.11666 0.3349 -0.12129 C 0.34098 -0.12407 0.35087 -0.12453 0.35608 -0.12522 C 0.38664 -0.13402 0.36997 -0.13078 0.40608 -0.13333 C 0.41928 -0.13263 0.43247 -0.13402 0.44549 -0.13124 C 0.45469 -0.12916 0.46233 -0.12059 0.47119 -0.11712 C 0.48021 -0.10902 0.48994 -0.10208 0.49844 -0.09305 C 0.5099 -0.08101 0.50331 -0.08726 0.51824 -0.07476 C 0.51997 -0.07314 0.52084 -0.0699 0.52275 -0.06874 C 0.52605 -0.06689 0.52987 -0.06735 0.53334 -0.06666 C 0.54167 -0.05925 0.55053 -0.05995 0.5606 -0.05856 C 0.57414 -0.05161 0.58421 -0.04305 0.59237 -0.02638 C 0.59688 -0.01712 0.60035 -0.0074 0.60452 0.00209 C 0.60591 0.00533 0.60903 0.01204 0.60903 0.01204 C 0.61442 0.03681 0.62049 0.06366 0.62883 0.08681 C 0.63803 0.11228 0.65001 0.13704 0.65765 0.16366 C 0.66771 0.19839 0.67449 0.23519 0.68334 0.27038 C 0.68803 0.30788 0.69358 0.34468 0.69844 0.38172 C 0.6974 0.41436 0.69688 0.44283 0.68785 0.47269 C 0.68351 0.48681 0.68126 0.50371 0.67275 0.51505 C 0.66771 0.52177 0.66164 0.52732 0.65608 0.53334 C 0.65278 0.53681 0.64792 0.53566 0.64393 0.53728 C 0.63646 0.54422 0.62813 0.5426 0.61962 0.54538 C 0.60539 0.55001 0.5915 0.55672 0.57726 0.56158 C 0.54167 0.55996 0.53664 0.56228 0.5106 0.55348 C 0.50157 0.55047 0.48334 0.54538 0.48334 0.54538 C 0.47883 0.53959 0.4731 0.53843 0.46824 0.53334 C 0.45973 0.52408 0.45261 0.5139 0.44549 0.50302 C 0.44219 0.49792 0.43837 0.49491 0.43629 0.4889 C 0.43403 0.48241 0.43021 0.46876 0.43021 0.46876 C 0.42553 0.4264 0.42778 0.45116 0.42431 0.39399 C 0.42483 0.36089 0.42483 0.32802 0.4257 0.29491 C 0.42587 0.29005 0.42726 0.28079 0.42726 0.28079 " pathEditMode="relative" ptsTypes="fffffffffffffff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45" name="Picture 21" descr="C:\Documents and Settings\FREIMUNDT\Local Settings\Temporary Internet Files\Content.IE5\OCAVNTBR\MP90042242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7168"/>
            <a:ext cx="9144000" cy="64436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Leonardo’s  first and second  invention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038600" cy="4623816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Leonardo’s first invention was the flying machine. He got the idea from the birds. He wondered what it was like in the sky.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Leonardo’s second  invention was the tank the king said that they need a weapon that will keep them safe but can all so shoot. So Da Vinci made the tank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  <p:sndAc>
      <p:stSnd loop="1"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FREIMUNDT\Local Settings\Temporary Internet Files\Content.IE5\OCAVNTBR\MC9004336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447800"/>
            <a:ext cx="6248400" cy="541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Leonardo Da Vinci wanted to be a inventor.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676400"/>
            <a:ext cx="2468880" cy="51816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When he was a little boy he liked to build thing. So he </a:t>
            </a:r>
            <a:r>
              <a:rPr lang="en-US" sz="2200" dirty="0" smtClean="0">
                <a:solidFill>
                  <a:srgbClr val="002060"/>
                </a:solidFill>
              </a:rPr>
              <a:t>decided to become a inventor and help his village with new technology. 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r>
              <a:rPr lang="en-US" sz="2000" dirty="0" smtClean="0">
                <a:solidFill>
                  <a:srgbClr val="002060"/>
                </a:solidFill>
              </a:rPr>
              <a:t>He made war machines to help the kings knights win the wars</a:t>
            </a:r>
            <a:r>
              <a:rPr lang="en-US" sz="2000" dirty="0" smtClean="0"/>
              <a:t>.</a:t>
            </a:r>
            <a:endParaRPr lang="en-US" dirty="0"/>
          </a:p>
        </p:txBody>
      </p:sp>
      <p:pic>
        <p:nvPicPr>
          <p:cNvPr id="1028" name="Picture 4" descr="http://www.leonardo.net/p1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t="21555" b="21555"/>
          <a:stretch>
            <a:fillRect/>
          </a:stretch>
        </p:blipFill>
        <p:spPr bwMode="auto">
          <a:xfrm>
            <a:off x="2819400" y="-838200"/>
            <a:ext cx="18623948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  <p:sndAc>
      <p:stSnd loop="1"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Invention I want to invent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229600" cy="715355"/>
          </a:xfrm>
        </p:spPr>
        <p:txBody>
          <a:bodyPr/>
          <a:lstStyle/>
          <a:p>
            <a:r>
              <a:rPr lang="en-US" dirty="0" smtClean="0"/>
              <a:t>I WOULD LIKE TO INVENT A SMART BOT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438400"/>
            <a:ext cx="8305800" cy="4191000"/>
          </a:xfrm>
        </p:spPr>
        <p:txBody>
          <a:bodyPr/>
          <a:lstStyle/>
          <a:p>
            <a:r>
              <a:rPr lang="en-US" smtClean="0"/>
              <a:t>The smart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eekpreneur.com/wp-content/uploads/2008/12/drw-flying-machine-60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862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End thanks for watching this!</a:t>
            </a:r>
            <a:endParaRPr lang="en-US" sz="6600" dirty="0"/>
          </a:p>
        </p:txBody>
      </p:sp>
    </p:spTree>
  </p:cSld>
  <p:clrMapOvr>
    <a:masterClrMapping/>
  </p:clrMapOvr>
  <p:transition>
    <p:wheel spokes="3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137</TotalTime>
  <Words>160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Leonardo Da Vinci’s inventions</vt:lpstr>
      <vt:lpstr>Leonardo’s  first and second  invention</vt:lpstr>
      <vt:lpstr>Why Leonardo Da Vinci wanted to be a inventor.</vt:lpstr>
      <vt:lpstr>THE Invention I want to invent </vt:lpstr>
      <vt:lpstr>The End thanks for watching this!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Vinci’s inventions</dc:title>
  <dc:creator>FREIMUNDT</dc:creator>
  <cp:lastModifiedBy>hsimage</cp:lastModifiedBy>
  <cp:revision>18</cp:revision>
  <dcterms:created xsi:type="dcterms:W3CDTF">2012-11-19T14:54:22Z</dcterms:created>
  <dcterms:modified xsi:type="dcterms:W3CDTF">2012-11-20T15:33:53Z</dcterms:modified>
</cp:coreProperties>
</file>