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D85A-17AD-499A-8F8C-3263FF5174C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4427-F7EB-4B6F-82EF-5124439C0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D85A-17AD-499A-8F8C-3263FF5174C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4427-F7EB-4B6F-82EF-5124439C0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D85A-17AD-499A-8F8C-3263FF5174C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4427-F7EB-4B6F-82EF-5124439C0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D85A-17AD-499A-8F8C-3263FF5174C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4427-F7EB-4B6F-82EF-5124439C0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D85A-17AD-499A-8F8C-3263FF5174C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4427-F7EB-4B6F-82EF-5124439C0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D85A-17AD-499A-8F8C-3263FF5174C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4427-F7EB-4B6F-82EF-5124439C0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D85A-17AD-499A-8F8C-3263FF5174C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4427-F7EB-4B6F-82EF-5124439C0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D85A-17AD-499A-8F8C-3263FF5174C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4427-F7EB-4B6F-82EF-5124439C0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D85A-17AD-499A-8F8C-3263FF5174C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4427-F7EB-4B6F-82EF-5124439C0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D85A-17AD-499A-8F8C-3263FF5174C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4427-F7EB-4B6F-82EF-5124439C0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D85A-17AD-499A-8F8C-3263FF5174C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AA4427-F7EB-4B6F-82EF-5124439C0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24D85A-17AD-499A-8F8C-3263FF5174C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AA4427-F7EB-4B6F-82EF-5124439C01F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biblio.org/wm/paint/auth/vinci/litta.jpg" TargetMode="External"/><Relationship Id="rId3" Type="http://schemas.openxmlformats.org/officeDocument/2006/relationships/hyperlink" Target="http://www.ibiblio.org/wm/paint/auth/vinci/ginevra.jpg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hyperlink" Target="http://www.ibiblio.org/wm/paint/auth/vinci/magi.jpg" TargetMode="External"/><Relationship Id="rId10" Type="http://schemas.openxmlformats.org/officeDocument/2006/relationships/hyperlink" Target="http://www.ibiblio.org/wm/paint/auth/vinci/lastsupp.jp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tina2\Local Settings\Temporary Internet Files\Content.IE5\K9ZIOYKY\MC9004336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851648" cy="1828800"/>
          </a:xfrm>
        </p:spPr>
        <p:txBody>
          <a:bodyPr/>
          <a:lstStyle/>
          <a:p>
            <a:r>
              <a:rPr lang="en-US" dirty="0" smtClean="0"/>
              <a:t>Leonardo Da Vinci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0" y="2438400"/>
            <a:ext cx="7854696" cy="1752600"/>
          </a:xfrm>
        </p:spPr>
        <p:txBody>
          <a:bodyPr/>
          <a:lstStyle/>
          <a:p>
            <a:r>
              <a:rPr lang="en-US" sz="3600" dirty="0" smtClean="0"/>
              <a:t>By Audrey Martin </a:t>
            </a:r>
          </a:p>
          <a:p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6/6a/Mona_L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00200" y="7620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lackadder ITC" pitchFamily="82" charset="0"/>
              </a:rPr>
              <a:t>Leonardo Da Vinci  is  a famous  artist. He painted the Mona Lisa and a lot of other paintings. He painted The Virgin and Child, The Virgin of  Rocks and many many</a:t>
            </a:r>
            <a:r>
              <a:rPr lang="en-US" sz="3200" dirty="0">
                <a:solidFill>
                  <a:srgbClr val="FFFF00"/>
                </a:solidFill>
                <a:latin typeface="Blackadder ITC" pitchFamily="8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Blackadder ITC" pitchFamily="82" charset="0"/>
              </a:rPr>
              <a:t>more paintings</a:t>
            </a:r>
            <a:r>
              <a:rPr lang="en-US" sz="3200" dirty="0" smtClean="0">
                <a:solidFill>
                  <a:srgbClr val="FFFF00"/>
                </a:solidFill>
              </a:rPr>
              <a:t>.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ews.discovery.com/archaeology/2010/03/04/davinci-horse-278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-128528"/>
            <a:ext cx="4572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Leonardo Da Vinci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started 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sculpting a horse made out of bronze. He died before he got to finish the bronze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horse. So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Charles Dent                           tried to finish 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but he also died before he could finish. Finally on September 10,1999 Nina Akamu finished the bonze horse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.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1600" cy="190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154527">
            <a:off x="1676400" y="914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Ginevra De Benci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894215"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The adoration of the magi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8" name="Picture 4" descr="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286000"/>
            <a:ext cx="1600200" cy="1828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221627">
            <a:off x="3290198" y="3854070"/>
            <a:ext cx="221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Lady with an Ermine</a:t>
            </a:r>
            <a:endParaRPr lang="en-US" dirty="0"/>
          </a:p>
        </p:txBody>
      </p:sp>
      <p:pic>
        <p:nvPicPr>
          <p:cNvPr id="1030" name="Picture 6" descr="http://www.ibiblio.org/wm/paint/auth/vinci/erm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267200"/>
            <a:ext cx="1882775" cy="11271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32" name="Picture 8" descr="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914400"/>
            <a:ext cx="1581150" cy="1866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0134557">
            <a:off x="5867400" y="1905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7C80"/>
                </a:solidFill>
              </a:rPr>
              <a:t>Madonna Litta  </a:t>
            </a:r>
          </a:p>
          <a:p>
            <a:endParaRPr lang="en-US" dirty="0"/>
          </a:p>
        </p:txBody>
      </p:sp>
      <p:pic>
        <p:nvPicPr>
          <p:cNvPr id="1034" name="Picture 10" descr="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4114800"/>
            <a:ext cx="1476375" cy="14859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0982332">
            <a:off x="6248400" y="6096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Last Supper </a:t>
            </a:r>
          </a:p>
          <a:p>
            <a:endParaRPr lang="en-US" dirty="0"/>
          </a:p>
        </p:txBody>
      </p:sp>
      <p:pic>
        <p:nvPicPr>
          <p:cNvPr id="1036" name="Picture 12" descr="http://www.ibiblio.org/wm/paint/auth/vinci/rock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4267200"/>
            <a:ext cx="2133600" cy="16478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 rot="20848932">
            <a:off x="685800" y="6096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Virgin of The Rocks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kingsgalleries.com/wp-content/uploads/2010/07/Leonardo-Da-Vin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3848100" cy="46672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5800" y="15240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Leonardo Da  Vinci's mothers and fathers names were caterina and his fathers name was ser Piero Da Vinci . Leonardo was born on April 15 1452  and he died on may 2 1519. Not a lot of people know how he died. I think it was old age.  </a:t>
            </a:r>
            <a:endParaRPr lang="en-US" dirty="0"/>
          </a:p>
        </p:txBody>
      </p:sp>
    </p:spTree>
  </p:cSld>
  <p:clrMapOvr>
    <a:masterClrMapping/>
  </p:clrMapOvr>
  <p:transition spd="slow">
    <p:pull dir="lu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165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Leonardo Da Vinci  </vt:lpstr>
      <vt:lpstr>Slide 2</vt:lpstr>
      <vt:lpstr>Slide 3</vt:lpstr>
      <vt:lpstr>Slide 4</vt:lpstr>
      <vt:lpstr>Slide 5</vt:lpstr>
    </vt:vector>
  </TitlesOfParts>
  <Company>CUSD50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martina2</dc:creator>
  <cp:lastModifiedBy>hsimage</cp:lastModifiedBy>
  <cp:revision>13</cp:revision>
  <dcterms:created xsi:type="dcterms:W3CDTF">2012-11-19T14:53:18Z</dcterms:created>
  <dcterms:modified xsi:type="dcterms:W3CDTF">2012-11-20T15:34:01Z</dcterms:modified>
</cp:coreProperties>
</file>