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9A16D4-6B99-4FE1-B625-5ED75D351BD3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976385-84DA-4897-8F20-4D90CC456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audio" Target="file:///C:\Documents%20and%20Settings\aguilari1\Local%20Settings\Temporary%20Internet%20Files\Content.IE5\MT5W2N2X\MS900388407%5b1%5d.wav" TargetMode="External"/><Relationship Id="rId1" Type="http://schemas.openxmlformats.org/officeDocument/2006/relationships/audio" Target="../media/audio3.wav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990600"/>
            <a:ext cx="8229600" cy="2286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Leonardo  Da vinci the inventor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r>
              <a:rPr lang="en-US" dirty="0" smtClean="0"/>
              <a:t>BY: Ivan</a:t>
            </a:r>
          </a:p>
        </p:txBody>
      </p:sp>
      <p:pic>
        <p:nvPicPr>
          <p:cNvPr id="1026" name="Picture 2" descr="C:\Documents and Settings\aguilari1\Local Settings\Temporary Internet Files\Content.IE5\5RKLDOF5\MM90028354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124200"/>
            <a:ext cx="2438400" cy="1047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534400" cy="6477000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Berlin Sans FB Demi" pitchFamily="34" charset="0"/>
              </a:rPr>
              <a:t>In 1492 Leonardo tries to make a flying machine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  <a:latin typeface="Berlin Sans FB Demi" pitchFamily="34" charset="0"/>
              </a:rPr>
              <a:t> Leonardo tries </a:t>
            </a:r>
            <a:r>
              <a:rPr lang="en-US" sz="4000" dirty="0" smtClean="0">
                <a:solidFill>
                  <a:srgbClr val="00B0F0"/>
                </a:solidFill>
                <a:latin typeface="Berlin Sans FB Demi" pitchFamily="34" charset="0"/>
              </a:rPr>
              <a:t>to make </a:t>
            </a:r>
            <a:r>
              <a:rPr lang="en-US" sz="4000" dirty="0" smtClean="0">
                <a:solidFill>
                  <a:srgbClr val="00B0F0"/>
                </a:solidFill>
                <a:latin typeface="Berlin Sans FB Demi" pitchFamily="34" charset="0"/>
              </a:rPr>
              <a:t>a square pyramid </a:t>
            </a:r>
            <a:r>
              <a:rPr lang="en-US" sz="4000" dirty="0" smtClean="0">
                <a:solidFill>
                  <a:srgbClr val="00B0F0"/>
                </a:solidFill>
                <a:latin typeface="Berlin Sans FB Demi" pitchFamily="34" charset="0"/>
              </a:rPr>
              <a:t>parachute.</a:t>
            </a:r>
            <a:endParaRPr lang="en-US" sz="4000" dirty="0" smtClean="0">
              <a:solidFill>
                <a:srgbClr val="00B0F0"/>
              </a:solidFill>
              <a:latin typeface="Berlin Sans FB Demi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sz="4000" dirty="0" smtClean="0">
                <a:latin typeface="Berlin Sans FB Demi" pitchFamily="34" charset="0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Berlin Sans FB Demi" pitchFamily="34" charset="0"/>
              </a:rPr>
              <a:t>Leonardo was the first to make a clock that measures minuets and hours.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  <a:latin typeface="Berlin Sans FB Demi" pitchFamily="34" charset="0"/>
              </a:rPr>
              <a:t> Leonardo tried to make a cone shaped tank that is weapon proof.</a:t>
            </a:r>
          </a:p>
          <a:p>
            <a:pPr algn="l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00B0F0"/>
                </a:solidFill>
                <a:latin typeface="Berlin Sans FB Demi" pitchFamily="34" charset="0"/>
              </a:rPr>
              <a:t> Leonardo improved the printing press so only one man can to operate it.</a:t>
            </a:r>
          </a:p>
          <a:p>
            <a:pPr algn="l">
              <a:buFont typeface="Wingdings" pitchFamily="2" charset="2"/>
              <a:buChar char="q"/>
            </a:pPr>
            <a:endParaRPr lang="en-US" sz="3600" dirty="0"/>
          </a:p>
        </p:txBody>
      </p:sp>
      <p:pic>
        <p:nvPicPr>
          <p:cNvPr id="205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962400"/>
            <a:ext cx="1199445" cy="9619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2060"/>
                </a:solidFill>
                <a:latin typeface="Algerian" pitchFamily="82" charset="0"/>
              </a:rPr>
              <a:t>some Inventions</a:t>
            </a:r>
            <a:r>
              <a:rPr lang="en-US" sz="8000" dirty="0" smtClean="0">
                <a:solidFill>
                  <a:srgbClr val="002060"/>
                </a:solidFill>
              </a:rPr>
              <a:t> </a:t>
            </a:r>
            <a:endParaRPr lang="en-US" sz="8000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Documents and Settings\aguilari1\Local Settings\Temporary Internet Files\Content.IE5\OCAVNTBR\MC900296356[1].wm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514600"/>
            <a:ext cx="2606454" cy="1465907"/>
          </a:xfrm>
          <a:prstGeom prst="rect">
            <a:avLst/>
          </a:prstGeom>
          <a:noFill/>
        </p:spPr>
      </p:pic>
      <p:pic>
        <p:nvPicPr>
          <p:cNvPr id="3075" name="Picture 3" descr="C:\Documents and Settings\aguilari1\Local Settings\Temporary Internet Files\Content.IE5\OCAVNTBR\MC900432602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2286000"/>
            <a:ext cx="1981200" cy="1981200"/>
          </a:xfrm>
          <a:prstGeom prst="rect">
            <a:avLst/>
          </a:prstGeom>
          <a:noFill/>
        </p:spPr>
      </p:pic>
      <p:pic>
        <p:nvPicPr>
          <p:cNvPr id="3076" name="Picture 4" descr="C:\Documents and Settings\aguilari1\Local Settings\Temporary Internet Files\Content.IE5\M5115SR4\MC90005941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26900" y="4202022"/>
            <a:ext cx="2002299" cy="1741578"/>
          </a:xfrm>
          <a:prstGeom prst="rect">
            <a:avLst/>
          </a:prstGeom>
          <a:noFill/>
        </p:spPr>
      </p:pic>
      <p:pic>
        <p:nvPicPr>
          <p:cNvPr id="10" name="MS900388392[1].wav">
            <a:hlinkClick r:id="" action="ppaction://media"/>
          </p:cNvPr>
          <p:cNvPicPr>
            <a:picLocks noRot="1" noChangeAspect="1"/>
          </p:cNvPicPr>
          <p:nvPr>
            <a:wavAudioFile r:embed="rId1" name="MS900388392[1].wav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3" name="MS900388407[1]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2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42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33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74</Words>
  <Application>Microsoft Office PowerPoint</Application>
  <PresentationFormat>On-screen Show (4:3)</PresentationFormat>
  <Paragraphs>10</Paragraphs>
  <Slides>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Leonardo  Da vinci the inventor</vt:lpstr>
      <vt:lpstr>Slide 2</vt:lpstr>
      <vt:lpstr>some Inventions </vt:lpstr>
    </vt:vector>
  </TitlesOfParts>
  <Company>CUSD50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Leonardo  Da vinci the inventor</dc:title>
  <dc:creator>aguilari1</dc:creator>
  <cp:lastModifiedBy>hsimage</cp:lastModifiedBy>
  <cp:revision>13</cp:revision>
  <dcterms:created xsi:type="dcterms:W3CDTF">2012-11-19T14:53:29Z</dcterms:created>
  <dcterms:modified xsi:type="dcterms:W3CDTF">2012-11-20T15:32:58Z</dcterms:modified>
</cp:coreProperties>
</file>