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63C2D6-57F0-432F-BA66-76C4B367F67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453D09-2D93-45D5-B74D-1622B71D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573" y="1379602"/>
            <a:ext cx="7987762" cy="1859715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lgerian" pitchFamily="82" charset="0"/>
              </a:rPr>
              <a:t>Leonardo  davinci</a:t>
            </a:r>
            <a:endParaRPr lang="en-US" sz="6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As a inventor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7" name="Picture 3" descr="C:\Documents and Settings\hernandezj5\Local Settings\Temporary Internet Files\Content.IE5\M5115SR4\MC9003536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1522930" cy="1828800"/>
          </a:xfrm>
          <a:prstGeom prst="rect">
            <a:avLst/>
          </a:prstGeom>
          <a:noFill/>
        </p:spPr>
      </p:pic>
      <p:pic>
        <p:nvPicPr>
          <p:cNvPr id="1028" name="Picture 4" descr="C:\Documents and Settings\hernandezj5\Local Settings\Temporary Internet Files\Content.IE5\OCAVNTBR\MC90043362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04800"/>
            <a:ext cx="1516990" cy="18278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52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 </a:t>
            </a:r>
            <a:r>
              <a:rPr lang="en-US" dirty="0" smtClean="0">
                <a:latin typeface="Albertus Extra Bold" pitchFamily="34" charset="0"/>
              </a:rPr>
              <a:t>Jennifer Hernandez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3074" name="Picture 2" descr="http://inventordavinci.webs.com/Leonardo%20Da%20Vinci%20Self%20Portrai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3581400"/>
            <a:ext cx="1904999" cy="2967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/>
                </a:solidFill>
              </a:rPr>
              <a:t>INVENTIONS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</a:rPr>
              <a:t>Leonardo  DaVinci  designed the armored car.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For it to move eight men would be aside the tank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turning cranks  to spin the wheels.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Lucida Sans" pitchFamily="34" charset="0"/>
              </a:rPr>
              <a:t>He designed a square pyramid parachute made of linen, rope, and wood.         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Kristen ITC" pitchFamily="66" charset="0"/>
              </a:rPr>
              <a:t>He was convinced that if we had wings we could fly like birds, he tried everything but our shoulder muscles aren’t strong enough to fly.</a:t>
            </a:r>
            <a:r>
              <a:rPr lang="en-US" dirty="0" smtClean="0">
                <a:solidFill>
                  <a:srgbClr val="002060"/>
                </a:solidFill>
                <a:latin typeface="Lucida Sans" pitchFamily="34" charset="0"/>
              </a:rPr>
              <a:t>		</a:t>
            </a:r>
            <a:endParaRPr lang="en-US" dirty="0">
              <a:solidFill>
                <a:srgbClr val="002060"/>
              </a:solidFill>
              <a:latin typeface="Lucida Sans" pitchFamily="34" charset="0"/>
            </a:endParaRPr>
          </a:p>
        </p:txBody>
      </p:sp>
      <p:pic>
        <p:nvPicPr>
          <p:cNvPr id="2052" name="Picture 4" descr="the Ideal C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447800" cy="1428750"/>
          </a:xfrm>
          <a:prstGeom prst="rect">
            <a:avLst/>
          </a:prstGeom>
          <a:noFill/>
        </p:spPr>
      </p:pic>
      <p:pic>
        <p:nvPicPr>
          <p:cNvPr id="2054" name="Picture 6" descr="Armoured 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1428750" cy="1428750"/>
          </a:xfrm>
          <a:prstGeom prst="rect">
            <a:avLst/>
          </a:prstGeom>
          <a:noFill/>
        </p:spPr>
      </p:pic>
      <p:pic>
        <p:nvPicPr>
          <p:cNvPr id="2050" name="Picture 2" descr="http://inventordavinci.webs.com/Leonardo%20Da%20Vinci%20Self%20Portrai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372100"/>
            <a:ext cx="1219200" cy="1485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wind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91200"/>
            <a:ext cx="3581400" cy="685800"/>
          </a:xfrm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00FF"/>
                </a:solidFill>
                <a:latin typeface="Cuckoo" pitchFamily="2" charset="0"/>
                <a:cs typeface="Aharoni" pitchFamily="2" charset="-79"/>
              </a:rPr>
              <a:t>GIANT CROSSBOW</a:t>
            </a:r>
            <a:endParaRPr lang="en-US" sz="3600" dirty="0">
              <a:solidFill>
                <a:srgbClr val="0000FF"/>
              </a:solidFill>
              <a:latin typeface="Cuckoo" pitchFamily="2" charset="0"/>
              <a:cs typeface="Aharoni" pitchFamily="2" charset="-79"/>
            </a:endParaRPr>
          </a:p>
        </p:txBody>
      </p:sp>
      <p:pic>
        <p:nvPicPr>
          <p:cNvPr id="1026" name="Picture 2" descr="Giant Crossb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14403"/>
            <a:ext cx="3581400" cy="28372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81400" y="838200"/>
            <a:ext cx="5105400" cy="35394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When Leonardo  wrote down his plans for his inventions  he wrote backwards so people wouldn’t steal his ideas, you had to hold a mirror up to it so you can read it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0292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r>
              <a:rPr lang="en-US" dirty="0" smtClean="0"/>
              <a:t>He had a keen eye and quick mind that led him to make important scientific discoveries, yet he </a:t>
            </a:r>
            <a:r>
              <a:rPr lang="en-US" dirty="0" err="1" smtClean="0"/>
              <a:t>He</a:t>
            </a:r>
            <a:r>
              <a:rPr lang="en-US" dirty="0" smtClean="0"/>
              <a:t> was a gentle vegetarian who loved animals and despised war, yet he worked as a military engineer to invent advanced and deadly </a:t>
            </a:r>
            <a:r>
              <a:rPr lang="en-US" smtClean="0"/>
              <a:t>weapons who never </a:t>
            </a:r>
            <a:r>
              <a:rPr lang="en-US" dirty="0" smtClean="0"/>
              <a:t>published </a:t>
            </a:r>
            <a:r>
              <a:rPr lang="en-US" smtClean="0"/>
              <a:t>his </a:t>
            </a:r>
            <a:r>
              <a:rPr lang="en-US" smtClean="0"/>
              <a:t>ideas.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164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Leonardo  davinci</vt:lpstr>
      <vt:lpstr>INVENTIONS</vt:lpstr>
      <vt:lpstr>Slide 3</vt:lpstr>
      <vt:lpstr>Slide 4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davinci</dc:title>
  <dc:creator>hernandezj5</dc:creator>
  <cp:lastModifiedBy>hsimage</cp:lastModifiedBy>
  <cp:revision>16</cp:revision>
  <dcterms:created xsi:type="dcterms:W3CDTF">2012-11-19T14:54:41Z</dcterms:created>
  <dcterms:modified xsi:type="dcterms:W3CDTF">2012-11-20T15:33:59Z</dcterms:modified>
</cp:coreProperties>
</file>