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501B-DFF3-4287-9564-DB4CACA3E29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E9A5-8C57-43CA-B529-258587BC5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leonardodavincisinventions.com/wp-content/uploads/2012/02/leonardo-da-vincis-tank-invention1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		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720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1504-leonardo drew paintings of mona  lisa.</a:t>
            </a:r>
          </a:p>
          <a:p>
            <a:r>
              <a:rPr lang="en-US" sz="2000" dirty="0" smtClean="0">
                <a:latin typeface="Algerian" pitchFamily="82" charset="0"/>
              </a:rPr>
              <a:t>1495-He begins the last supper painting.</a:t>
            </a:r>
          </a:p>
          <a:p>
            <a:r>
              <a:rPr lang="en-US" sz="2000" dirty="0" smtClean="0">
                <a:latin typeface="Algerian" pitchFamily="82" charset="0"/>
              </a:rPr>
              <a:t>1485-he paints the virg</a:t>
            </a:r>
            <a:r>
              <a:rPr lang="en-US" sz="2000" i="1" dirty="0" smtClean="0">
                <a:latin typeface="Algerian" pitchFamily="82" charset="0"/>
              </a:rPr>
              <a:t>in  of the rocks.</a:t>
            </a:r>
          </a:p>
          <a:p>
            <a:r>
              <a:rPr lang="en-US" sz="2000" i="1" dirty="0" smtClean="0">
                <a:latin typeface="Algerian" pitchFamily="82" charset="0"/>
              </a:rPr>
              <a:t>1472-he becomes a  member of the florence  painters guild.</a:t>
            </a:r>
          </a:p>
          <a:p>
            <a:r>
              <a:rPr lang="en-US" sz="2000" i="1" dirty="0" smtClean="0">
                <a:latin typeface="Algerian" pitchFamily="82" charset="0"/>
              </a:rPr>
              <a:t>1499-leonardo moves back to florence and paints the virgin and child with saint anne.</a:t>
            </a:r>
          </a:p>
          <a:p>
            <a:endParaRPr lang="en-US" sz="2000" dirty="0">
              <a:latin typeface="Algerian" pitchFamily="82" charset="0"/>
            </a:endParaRPr>
          </a:p>
        </p:txBody>
      </p:sp>
      <p:pic>
        <p:nvPicPr>
          <p:cNvPr id="15362" name="Picture 2" descr="http://www.leonardo-da-vinci-biography.com/images/leonardo-da-vinci-paintings.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81400"/>
            <a:ext cx="4267200" cy="2971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057400" y="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</a:t>
            </a:r>
            <a:r>
              <a:rPr lang="en-US" sz="2400" dirty="0" smtClean="0"/>
              <a:t>Leonardo the artist   </a:t>
            </a:r>
            <a:endParaRPr lang="en-US" sz="2400" dirty="0"/>
          </a:p>
        </p:txBody>
      </p:sp>
    </p:spTree>
  </p:cSld>
  <p:clrMapOvr>
    <a:masterClrMapping/>
  </p:clrMapOvr>
  <p:transition spd="slow">
    <p:dissolve/>
    <p:sndAc>
      <p:stSnd>
        <p:snd r:embed="rId2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about </a:t>
            </a:r>
            <a:r>
              <a:rPr lang="en-US" dirty="0"/>
              <a:t>L</a:t>
            </a:r>
            <a:r>
              <a:rPr lang="en-US" dirty="0" smtClean="0"/>
              <a:t>eonardo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latin typeface="Catchup" pitchFamily="2" charset="0"/>
              </a:rPr>
              <a:t>Leonardo  D </a:t>
            </a:r>
            <a:r>
              <a:rPr lang="en-US" sz="2400" dirty="0" err="1" smtClean="0">
                <a:latin typeface="Catchup" pitchFamily="2" charset="0"/>
              </a:rPr>
              <a:t>avinci</a:t>
            </a:r>
            <a:r>
              <a:rPr lang="en-US" sz="2400" dirty="0" smtClean="0">
                <a:latin typeface="Catchup" pitchFamily="2" charset="0"/>
              </a:rPr>
              <a:t> was  a  gentle   vegetarian    that loved animals  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latin typeface="Catchup" pitchFamily="2" charset="0"/>
              </a:rPr>
              <a:t>Never in his life had he ever ate meat 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latin typeface="Catchup" pitchFamily="2" charset="0"/>
              </a:rPr>
              <a:t>He used to make advanced and  deadly weapons.</a:t>
            </a:r>
          </a:p>
          <a:p>
            <a:r>
              <a:rPr lang="en-US" sz="2400" dirty="0" smtClean="0">
                <a:latin typeface="Catchup" pitchFamily="2" charset="0"/>
              </a:rPr>
              <a:t>He was one the greatest painters of the   Italian   renaissance.</a:t>
            </a:r>
          </a:p>
          <a:p>
            <a:r>
              <a:rPr lang="en-US" sz="2400" dirty="0" smtClean="0">
                <a:latin typeface="Catchup" pitchFamily="2" charset="0"/>
              </a:rPr>
              <a:t>He also made lots of special  paintings but he finished some halfway done. </a:t>
            </a:r>
            <a:endParaRPr lang="en-US" sz="2400" dirty="0">
              <a:latin typeface="Catchup" pitchFamily="2" charset="0"/>
            </a:endParaRPr>
          </a:p>
        </p:txBody>
      </p:sp>
      <p:pic>
        <p:nvPicPr>
          <p:cNvPr id="1026" name="Picture 2" descr="C:\Documents and Settings\plascenciat\Local Settings\Temporary Internet Files\Content.IE5\5RKLDOF5\MC9004336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057400"/>
            <a:ext cx="1524000" cy="18363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Leonardo built  an armored tank  for protection  .</a:t>
            </a:r>
          </a:p>
          <a:p>
            <a:r>
              <a:rPr lang="en-US" sz="2400" dirty="0" smtClean="0"/>
              <a:t>A eight gun cannon  was used to fight during a war .</a:t>
            </a:r>
          </a:p>
          <a:p>
            <a:r>
              <a:rPr lang="en-US" sz="2400" dirty="0" smtClean="0"/>
              <a:t>He also  built a temporary bridge .</a:t>
            </a:r>
          </a:p>
          <a:p>
            <a:r>
              <a:rPr lang="en-US" sz="2400" dirty="0" smtClean="0"/>
              <a:t>A  war chariot .</a:t>
            </a:r>
          </a:p>
          <a:p>
            <a:r>
              <a:rPr lang="en-US" sz="2400" dirty="0" smtClean="0"/>
              <a:t>And </a:t>
            </a:r>
            <a:r>
              <a:rPr lang="en-US" sz="2400" dirty="0"/>
              <a:t> </a:t>
            </a:r>
            <a:r>
              <a:rPr lang="en-US" sz="2400" dirty="0" smtClean="0"/>
              <a:t>exploding cannon balls.</a:t>
            </a:r>
          </a:p>
          <a:p>
            <a:r>
              <a:rPr lang="en-US" sz="2400" dirty="0" smtClean="0"/>
              <a:t>He built all these  deadly inventions that couldn’t be harmed or broken.</a:t>
            </a:r>
          </a:p>
          <a:p>
            <a:endParaRPr lang="en-US" sz="2000" dirty="0"/>
          </a:p>
        </p:txBody>
      </p:sp>
      <p:pic>
        <p:nvPicPr>
          <p:cNvPr id="2051" name="Picture 3" descr="C:\Documents and Settings\plascenciat\Local Settings\Temporary Internet Files\Content.IE5\5RKLDOF5\MC90033161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04923"/>
            <a:ext cx="4517679" cy="2553077"/>
          </a:xfrm>
          <a:prstGeom prst="rect">
            <a:avLst/>
          </a:prstGeom>
          <a:noFill/>
        </p:spPr>
      </p:pic>
      <p:pic>
        <p:nvPicPr>
          <p:cNvPr id="2053" name="Picture 5" descr="http://www.leonardodavincisinventions.com/wp-content/uploads/2012/02/leonardo-da-vincis-tank-inven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514600"/>
            <a:ext cx="2612571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159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</vt:lpstr>
      <vt:lpstr>Information about Leonardo</vt:lpstr>
      <vt:lpstr>inventions</vt:lpstr>
      <vt:lpstr>Slide 4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Leonardo     Davinci                            the     artist   </dc:title>
  <dc:creator>plascenciat</dc:creator>
  <cp:lastModifiedBy>hsimage</cp:lastModifiedBy>
  <cp:revision>15</cp:revision>
  <dcterms:created xsi:type="dcterms:W3CDTF">2012-11-19T14:53:33Z</dcterms:created>
  <dcterms:modified xsi:type="dcterms:W3CDTF">2012-11-20T15:33:00Z</dcterms:modified>
</cp:coreProperties>
</file>