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3DDB8E-B65B-4B57-A9A4-D41EC111139A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4D86F6-A77A-469F-A2AD-12679304A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stjohnscollege.edu/media/images/AN/davinci2.jpg&amp;imgrefurl=http://www.stjohnscollege.edu/events/AN/art/exhibits0708.shtml&amp;usg=__1Zq-v3GoX1fTsbz08UQzuGYz_D8=&amp;h=304&amp;w=400&amp;sz=45&amp;hl=en&amp;start=92&amp;zoom=1&amp;tbnid=xgeNt_yAX37pTM:&amp;tbnh=94&amp;tbnw=124&amp;ei=vJ2rUJ3wK4TUyQHpqID4Dw&amp;prev=/search%3Fq%3Dleonardo%2Bda%2Bvinci%2Binventions%26start%3D80%26hl%3Den%26safe%3Dactive%26sa%3DN%26rls%3Dcom.microsoft:en-us%26ie%3DUTF-8%26oe%3DUTF-8%26tbm%3Disch%26prmd%3Divnsob&amp;itbs=1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6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vinci</a:t>
            </a:r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 inventor</a:t>
            </a:r>
            <a:endParaRPr lang="en-US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Xander.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971800" y="1752600"/>
            <a:ext cx="3886200" cy="3200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One of Da Vinci's </a:t>
            </a:r>
            <a:r>
              <a:rPr lang="en-US" sz="4000" dirty="0" smtClean="0">
                <a:solidFill>
                  <a:srgbClr val="FF0000"/>
                </a:solidFill>
              </a:rPr>
              <a:t>inventions </a:t>
            </a:r>
            <a:r>
              <a:rPr lang="en-US" sz="4000" dirty="0" smtClean="0">
                <a:solidFill>
                  <a:srgbClr val="FF0000"/>
                </a:solidFill>
              </a:rPr>
              <a:t>was </a:t>
            </a:r>
            <a:r>
              <a:rPr lang="en-US" sz="4000" dirty="0" smtClean="0">
                <a:solidFill>
                  <a:srgbClr val="FF0000"/>
                </a:solidFill>
              </a:rPr>
              <a:t>an </a:t>
            </a:r>
            <a:r>
              <a:rPr lang="en-US" sz="4000" dirty="0" smtClean="0">
                <a:solidFill>
                  <a:srgbClr val="FF0000"/>
                </a:solidFill>
              </a:rPr>
              <a:t>eight gun </a:t>
            </a:r>
            <a:r>
              <a:rPr lang="en-US" sz="4000" dirty="0" smtClean="0">
                <a:solidFill>
                  <a:srgbClr val="FF0000"/>
                </a:solidFill>
              </a:rPr>
              <a:t>cannon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5365" name="Picture 5" descr="http://ts3.mm.bing.net/th?id=I.4983472799482718&amp;pid=1.7&amp;w=171&amp;h=138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80933"/>
            <a:ext cx="3657600" cy="27770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He tried to fly but he couldn't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ts2.mm.bing.net/th?id=I.4675162901971441&amp;pid=1.7&amp;w=240&amp;h=153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555" y="2743200"/>
            <a:ext cx="3705409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95600" y="1828800"/>
            <a:ext cx="4495800" cy="32004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228600"/>
            <a:ext cx="5562600" cy="1600200"/>
          </a:xfrm>
        </p:spPr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He also made a armored tank</a:t>
            </a:r>
          </a:p>
        </p:txBody>
      </p:sp>
      <p:pic>
        <p:nvPicPr>
          <p:cNvPr id="1026" name="Picture 2" descr="http://t1.gstatic.com/images?q=tbn:ANd9GcTfo6_sPDBZixgwGwRB-DWR7i1W5DaOKiHh79X5m8Qd79pPQBKAued828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828800"/>
            <a:ext cx="4419600" cy="3215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2.59259E-6 C -0.02065 -0.01181 -0.03923 -0.02431 -0.05815 -0.04097 C -0.0618 -0.04421 -0.06683 -0.04375 -0.071 -0.04537 C -0.08541 -0.05139 -0.0993 -0.06273 -0.11458 -0.06458 C -0.12586 -0.06621 -0.13714 -0.06597 -0.14843 -0.06667 C -0.15746 -0.06273 -0.16527 -0.0382 -0.16944 -0.03033 C -0.17951 -0.01111 -0.18576 -0.00278 -0.19843 0.01713 C -0.20971 0.03472 -0.21023 0.05694 -0.21944 0.07523 C -0.22048 0.13611 -0.22221 0.19676 -0.22256 0.25787 C -0.22273 0.28796 -0.22447 0.31852 -0.221 0.34838 C -0.22048 0.35278 -0.21128 0.35254 -0.21128 0.35254 C -0.20919 0.34398 -0.20485 0.3375 -0.20329 0.3287 C -0.20069 0.31481 -0.20051 0.30139 -0.19687 0.28796 C -0.19583 0.28426 -0.19461 0.28079 -0.19357 0.27731 C -0.19235 0.27315 -0.19044 0.26435 -0.19044 0.26435 C -0.19096 0.24861 -0.19079 0.23264 -0.19201 0.2169 C -0.19235 0.2125 -0.19513 0.20417 -0.19513 0.20417 C -0.19756 0.1794 -0.20277 0.14699 -0.21301 0.12454 C -0.21475 0.12083 -0.21978 0.11643 -0.22256 0.11389 C -0.2302 0.08704 -0.24374 0.06435 -0.25329 0.03866 C -0.26076 0.01898 -0.26562 -0.00278 -0.2743 -0.02176 C -0.27673 -0.03588 -0.27881 -0.0507 -0.28228 -0.06458 C -0.28124 -0.07963 -0.28089 -0.09468 -0.27916 -0.10972 C -0.27829 -0.11736 -0.27135 -0.12986 -0.26944 -0.13565 C -0.26735 -0.1419 -0.26683 -0.14884 -0.26458 -0.15486 C -0.25989 -0.16759 -0.25589 -0.18148 -0.24843 -0.19144 C -0.24635 -0.19421 -0.24374 -0.19676 -0.24201 -0.2 C -0.24062 -0.20255 -0.24027 -0.20625 -0.23871 -0.2088 C -0.23645 -0.21227 -0.23298 -0.21389 -0.23072 -0.21736 C -0.22742 -0.22246 -0.22586 -0.22917 -0.22256 -0.23449 C -0.21006 -0.25486 -0.19426 -0.27153 -0.18228 -0.29259 C -0.17638 -0.30301 -0.18003 -0.3 -0.17256 -0.30324 C -0.16683 -0.30857 -0.16145 -0.31343 -0.15485 -0.31621 C -0.12968 -0.31551 -0.10433 -0.3169 -0.07916 -0.31412 C -0.0769 -0.31389 -0.07621 -0.30926 -0.0743 -0.30764 C -0.07065 -0.30463 -0.06023 -0.30093 -0.05659 -0.29908 C -0.04912 -0.29514 -0.04652 -0.28866 -0.03871 -0.28611 C -0.03194 -0.28148 -0.02447 -0.27847 -0.01787 -0.27315 C -0.01319 -0.26945 -0.00937 -0.26435 -0.00485 -0.26042 C 0.00695 -0.2625 0.01911 -0.26389 0.03056 -0.26898 C 0.0356 -0.2713 0.04011 -0.27523 0.04515 -0.27755 C 0.05869 -0.28357 0.07223 -0.28704 0.08542 -0.29468 C 0.09185 -0.30324 0.0981 -0.30394 0.10643 -0.30764 C 0.11737 -0.31759 0.10435 -0.30718 0.1257 -0.31412 C 0.12744 -0.31458 0.13647 -0.32454 0.13699 -0.32477 C 0.14654 -0.33125 0.15574 -0.33195 0.16615 -0.33333 C 0.18456 -0.33866 0.204 -0.34051 0.22258 -0.34213 C 0.24167 -0.34838 0.26893 -0.35996 0.28056 -0.33565 C 0.28299 -0.31621 0.28872 -0.27755 0.28872 -0.27755 C 0.2922 -0.2213 0.28716 -0.27824 0.29515 -0.23241 C 0.29897 -0.21065 0.29914 -0.18773 0.30313 -0.16574 C 0.30122 -0.12292 0.29428 -0.09375 0.28699 -0.05162 C 0.28542 -0.04283 0.28595 -0.03773 0.279 -0.03472 C 0.27171 0.00092 0.26667 0.02847 0.25157 0.06435 C 0.24671 0.07592 0.2422 0.08773 0.23699 0.09884 C 0.23317 0.10717 0.22414 0.12245 0.22414 0.12245 C 0.21546 0.11875 0.21754 0.11481 0.20799 0.11829 C 0.20643 0.12037 0.20504 0.12315 0.20313 0.12454 C 0.19914 0.12754 0.19029 0.13102 0.19029 0.13102 C 0.18664 0.12801 0.1823 0.12616 0.179 0.12245 C 0.17692 0.12014 0.17622 0.11597 0.17414 0.11389 C 0.16667 0.10625 0.15539 0.10324 0.14671 0.09884 C 0.14133 0.09167 0.13629 0.0868 0.129 0.08379 C 0.1224 0.075 0.11511 0.06852 0.10643 0.06435 C 0.10053 0.05648 0.10209 0.05903 0.09671 0.0493 C 0.09393 0.04444 0.08872 0.03426 0.08872 0.03426 C 0.08473 0.01967 0.07483 0.01296 0.06928 -2.59259E-6 C 0.05313 -0.03727 0.06911 -0.00486 0.05956 -0.02384 C 0.0573 -0.03588 0.05192 -0.04375 0.04671 -0.05394 C 0.04411 -0.06806 0.04011 -0.09167 0.029 -0.09699 C 0.01858 -0.09329 0.01997 -0.09699 0.01772 -0.10972 C 0.01824 -0.11482 0.01772 -0.12014 0.01928 -0.12477 C 0.02015 -0.12708 0.02258 -0.12755 0.02414 -0.12917 C 0.04358 -0.14908 0.02327 -0.13148 0.05313 -0.15486 C 0.08091 -0.17662 0.04411 -0.14977 0.07258 -0.17431 C 0.08352 -0.1838 0.0948 -0.19236 0.10643 -0.2 C 0.11303 -0.2044 0.12275 -0.21435 0.13056 -0.21505 C 0.16442 -0.21783 0.14879 -0.21644 0.17744 -0.21945 C 0.204 -0.21759 0.20522 -0.22593 0.21615 -0.2044 C 0.21997 -0.18866 0.22848 -0.18033 0.23699 -0.16991 C 0.24549 -0.15972 0.25313 -0.14583 0.25956 -0.13333 C 0.26199 -0.12847 0.26407 -0.12338 0.26615 -0.11829 C 0.26893 -0.11134 0.27414 -0.09699 0.27414 -0.09699 C 0.27744 -0.07871 0.29584 -0.04213 0.30313 -0.02801 C 0.30574 -0.02292 0.30956 -0.01875 0.31129 -0.01296 C 0.31911 0.01296 0.32397 0.03958 0.329 0.06667 C 0.33282 0.0868 0.33577 0.09514 0.34185 0.11829 C 0.34827 0.14236 0.35053 0.16875 0.35643 0.19352 C 0.35799 0.24467 0.36268 0.29815 0.35313 0.34838 C 0.35504 0.41366 0.35678 0.47592 0.35799 0.5419 C 0.35852 0.56898 0.35782 0.60069 0.36286 0.62778 C 0.36459 0.65301 0.36442 0.64375 0.36442 0.65579 " pathEditMode="relative" ptsTypes="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31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Da vinci the inventor</vt:lpstr>
      <vt:lpstr>Slide 2</vt:lpstr>
      <vt:lpstr>Slide 3</vt:lpstr>
      <vt:lpstr>Slide 4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</dc:title>
  <dc:creator>pagea</dc:creator>
  <cp:lastModifiedBy>hsimage</cp:lastModifiedBy>
  <cp:revision>17</cp:revision>
  <dcterms:created xsi:type="dcterms:W3CDTF">2012-11-19T14:55:07Z</dcterms:created>
  <dcterms:modified xsi:type="dcterms:W3CDTF">2012-11-20T15:33:01Z</dcterms:modified>
</cp:coreProperties>
</file>